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CB643-49D3-4BF3-9798-F632AB034FC2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63DCDE02-B734-4456-BDE8-F10BA87109D1}">
      <dgm:prSet phldrT="[Metin]" custT="1"/>
      <dgm:spPr/>
      <dgm:t>
        <a:bodyPr/>
        <a:lstStyle/>
        <a:p>
          <a:r>
            <a:rPr lang="tr-TR" sz="2800" b="1" dirty="0" smtClean="0">
              <a:latin typeface="Calibri" pitchFamily="34" charset="0"/>
              <a:cs typeface="Calibri" pitchFamily="34" charset="0"/>
            </a:rPr>
            <a:t>5. Sınıflarda</a:t>
          </a:r>
          <a:endParaRPr lang="tr-TR" sz="2800" b="1" dirty="0">
            <a:latin typeface="Calibri" pitchFamily="34" charset="0"/>
            <a:cs typeface="Calibri" pitchFamily="34" charset="0"/>
          </a:endParaRPr>
        </a:p>
      </dgm:t>
    </dgm:pt>
    <dgm:pt modelId="{13F77436-7DD4-4C69-BABB-A8B4E65DFC84}" type="parTrans" cxnId="{FEA9CABC-EEB0-443C-A459-A7C798255909}">
      <dgm:prSet/>
      <dgm:spPr/>
      <dgm:t>
        <a:bodyPr/>
        <a:lstStyle/>
        <a:p>
          <a:endParaRPr lang="tr-TR"/>
        </a:p>
      </dgm:t>
    </dgm:pt>
    <dgm:pt modelId="{B9AFFB6F-7BDC-4E35-94AA-F55F4301FCAA}" type="sibTrans" cxnId="{FEA9CABC-EEB0-443C-A459-A7C798255909}">
      <dgm:prSet/>
      <dgm:spPr/>
      <dgm:t>
        <a:bodyPr/>
        <a:lstStyle/>
        <a:p>
          <a:endParaRPr lang="tr-TR"/>
        </a:p>
      </dgm:t>
    </dgm:pt>
    <dgm:pt modelId="{536BADD9-79D7-4919-8A26-F430653A8FFD}">
      <dgm:prSet phldrT="[Metin]" custT="1"/>
      <dgm:spPr/>
      <dgm:t>
        <a:bodyPr/>
        <a:lstStyle/>
        <a:p>
          <a:r>
            <a:rPr lang="tr-TR" sz="2200" b="1" dirty="0" smtClean="0">
              <a:solidFill>
                <a:srgbClr val="7030A0"/>
              </a:solidFill>
              <a:latin typeface="Advent Pro" panose="02000506040000020004" pitchFamily="2" charset="0"/>
            </a:rPr>
            <a:t>5 Saat Matematik</a:t>
          </a:r>
          <a:endParaRPr lang="tr-TR" sz="2200" b="1" dirty="0">
            <a:solidFill>
              <a:srgbClr val="7030A0"/>
            </a:solidFill>
            <a:latin typeface="Advent Pro" panose="02000506040000020004" pitchFamily="2" charset="0"/>
          </a:endParaRPr>
        </a:p>
      </dgm:t>
    </dgm:pt>
    <dgm:pt modelId="{495A53EA-4717-4104-BD1D-F2D0E8C8AA42}" type="parTrans" cxnId="{4B49352B-CAFB-427E-B2E1-45B602B26345}">
      <dgm:prSet/>
      <dgm:spPr/>
      <dgm:t>
        <a:bodyPr/>
        <a:lstStyle/>
        <a:p>
          <a:endParaRPr lang="tr-TR"/>
        </a:p>
      </dgm:t>
    </dgm:pt>
    <dgm:pt modelId="{BD167023-5034-40FE-9A23-49CEC05535FA}" type="sibTrans" cxnId="{4B49352B-CAFB-427E-B2E1-45B602B26345}">
      <dgm:prSet/>
      <dgm:spPr/>
      <dgm:t>
        <a:bodyPr/>
        <a:lstStyle/>
        <a:p>
          <a:endParaRPr lang="tr-TR"/>
        </a:p>
      </dgm:t>
    </dgm:pt>
    <dgm:pt modelId="{BF587ACD-6657-4B9D-8260-EA44133E523C}">
      <dgm:prSet phldrT="[Metin]" custT="1"/>
      <dgm:spPr/>
      <dgm:t>
        <a:bodyPr/>
        <a:lstStyle/>
        <a:p>
          <a:r>
            <a:rPr lang="tr-TR" sz="2200" b="1" dirty="0" smtClean="0">
              <a:solidFill>
                <a:srgbClr val="7030A0"/>
              </a:solidFill>
              <a:latin typeface="Advent Pro" panose="02000506040000020004" pitchFamily="2" charset="0"/>
            </a:rPr>
            <a:t>4 Saat Fen Bilimleri</a:t>
          </a:r>
          <a:endParaRPr lang="tr-TR" sz="2200" b="1" dirty="0">
            <a:solidFill>
              <a:srgbClr val="7030A0"/>
            </a:solidFill>
            <a:latin typeface="Advent Pro" panose="02000506040000020004" pitchFamily="2" charset="0"/>
          </a:endParaRPr>
        </a:p>
      </dgm:t>
    </dgm:pt>
    <dgm:pt modelId="{04EDB161-62C5-4AF7-8692-750C0A30D0D6}" type="parTrans" cxnId="{47A75225-97B0-4043-BFCD-6BCB32C5BF4F}">
      <dgm:prSet/>
      <dgm:spPr/>
      <dgm:t>
        <a:bodyPr/>
        <a:lstStyle/>
        <a:p>
          <a:endParaRPr lang="tr-TR"/>
        </a:p>
      </dgm:t>
    </dgm:pt>
    <dgm:pt modelId="{D342E7E9-F482-4C08-85AE-F4E4622165EB}" type="sibTrans" cxnId="{47A75225-97B0-4043-BFCD-6BCB32C5BF4F}">
      <dgm:prSet/>
      <dgm:spPr/>
      <dgm:t>
        <a:bodyPr/>
        <a:lstStyle/>
        <a:p>
          <a:endParaRPr lang="tr-TR"/>
        </a:p>
      </dgm:t>
    </dgm:pt>
    <dgm:pt modelId="{CE97ABD8-7C73-4EAF-ACB9-4A15AD32B2CC}">
      <dgm:prSet phldrT="[Metin]" custT="1"/>
      <dgm:spPr/>
      <dgm:t>
        <a:bodyPr/>
        <a:lstStyle/>
        <a:p>
          <a:pPr algn="l"/>
          <a:r>
            <a:rPr lang="tr-TR" sz="2200" b="1" dirty="0" smtClean="0">
              <a:solidFill>
                <a:srgbClr val="7030A0"/>
              </a:solidFill>
              <a:latin typeface="Advent Pro" panose="02000506040000020004" pitchFamily="2" charset="0"/>
            </a:rPr>
            <a:t>    6 Saat Türkçe</a:t>
          </a:r>
          <a:endParaRPr lang="tr-TR" sz="2200" b="1" dirty="0">
            <a:solidFill>
              <a:srgbClr val="7030A0"/>
            </a:solidFill>
            <a:latin typeface="Advent Pro" panose="02000506040000020004" pitchFamily="2" charset="0"/>
          </a:endParaRPr>
        </a:p>
      </dgm:t>
    </dgm:pt>
    <dgm:pt modelId="{15DD52BB-7F68-4C8A-AED6-3F705033DF1C}" type="parTrans" cxnId="{A319FF78-C38D-41BB-9549-D49FBAA66183}">
      <dgm:prSet/>
      <dgm:spPr/>
      <dgm:t>
        <a:bodyPr/>
        <a:lstStyle/>
        <a:p>
          <a:endParaRPr lang="tr-TR"/>
        </a:p>
      </dgm:t>
    </dgm:pt>
    <dgm:pt modelId="{D08DEBD8-714F-471A-BF0A-43CA1742E5D0}" type="sibTrans" cxnId="{A319FF78-C38D-41BB-9549-D49FBAA66183}">
      <dgm:prSet/>
      <dgm:spPr/>
      <dgm:t>
        <a:bodyPr/>
        <a:lstStyle/>
        <a:p>
          <a:endParaRPr lang="tr-TR"/>
        </a:p>
      </dgm:t>
    </dgm:pt>
    <dgm:pt modelId="{726E11BB-7230-4F7E-AC26-A6D5C3EC323F}">
      <dgm:prSet custT="1"/>
      <dgm:spPr/>
      <dgm:t>
        <a:bodyPr/>
        <a:lstStyle/>
        <a:p>
          <a:r>
            <a:rPr lang="tr-TR" sz="2200" b="1" dirty="0" smtClean="0">
              <a:solidFill>
                <a:srgbClr val="7030A0"/>
              </a:solidFill>
              <a:latin typeface="Advent Pro" panose="02000506040000020004" pitchFamily="2" charset="0"/>
            </a:rPr>
            <a:t> 3 Saat Sosyal Bilgiler</a:t>
          </a:r>
          <a:endParaRPr lang="tr-TR" sz="2200" b="1" dirty="0">
            <a:solidFill>
              <a:srgbClr val="7030A0"/>
            </a:solidFill>
            <a:latin typeface="Advent Pro" panose="02000506040000020004" pitchFamily="2" charset="0"/>
          </a:endParaRPr>
        </a:p>
      </dgm:t>
    </dgm:pt>
    <dgm:pt modelId="{D5E8F572-8601-4A58-8AAD-05D7C4752EE9}" type="parTrans" cxnId="{501D8A91-5B82-4D2B-A94D-3648C540FA82}">
      <dgm:prSet/>
      <dgm:spPr/>
      <dgm:t>
        <a:bodyPr/>
        <a:lstStyle/>
        <a:p>
          <a:endParaRPr lang="tr-TR"/>
        </a:p>
      </dgm:t>
    </dgm:pt>
    <dgm:pt modelId="{77708A1A-E673-4D97-8DBD-F6C99CB8D1A8}" type="sibTrans" cxnId="{501D8A91-5B82-4D2B-A94D-3648C540FA82}">
      <dgm:prSet/>
      <dgm:spPr/>
      <dgm:t>
        <a:bodyPr/>
        <a:lstStyle/>
        <a:p>
          <a:endParaRPr lang="tr-TR"/>
        </a:p>
      </dgm:t>
    </dgm:pt>
    <dgm:pt modelId="{01B19EAA-D25C-46D3-A465-8836D850404F}" type="pres">
      <dgm:prSet presAssocID="{198CB643-49D3-4BF3-9798-F632AB034F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E7DE8E4-F23D-4A09-8552-2271A1D4EE1A}" type="pres">
      <dgm:prSet presAssocID="{63DCDE02-B734-4456-BDE8-F10BA87109D1}" presName="root1" presStyleCnt="0"/>
      <dgm:spPr/>
      <dgm:t>
        <a:bodyPr/>
        <a:lstStyle/>
        <a:p>
          <a:endParaRPr lang="tr-TR"/>
        </a:p>
      </dgm:t>
    </dgm:pt>
    <dgm:pt modelId="{1C93746D-97F2-4A22-9E24-BE8F706AE6FF}" type="pres">
      <dgm:prSet presAssocID="{63DCDE02-B734-4456-BDE8-F10BA87109D1}" presName="LevelOneTextNode" presStyleLbl="node0" presStyleIdx="0" presStyleCnt="1" custScaleY="750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F2E0958-742C-4922-A4BD-B51D40CD42BF}" type="pres">
      <dgm:prSet presAssocID="{63DCDE02-B734-4456-BDE8-F10BA87109D1}" presName="level2hierChild" presStyleCnt="0"/>
      <dgm:spPr/>
      <dgm:t>
        <a:bodyPr/>
        <a:lstStyle/>
        <a:p>
          <a:endParaRPr lang="tr-TR"/>
        </a:p>
      </dgm:t>
    </dgm:pt>
    <dgm:pt modelId="{751A6D7B-98E9-4E96-AC90-3511619A3164}" type="pres">
      <dgm:prSet presAssocID="{495A53EA-4717-4104-BD1D-F2D0E8C8AA42}" presName="conn2-1" presStyleLbl="parChTrans1D2" presStyleIdx="0" presStyleCnt="4"/>
      <dgm:spPr/>
      <dgm:t>
        <a:bodyPr/>
        <a:lstStyle/>
        <a:p>
          <a:endParaRPr lang="tr-TR"/>
        </a:p>
      </dgm:t>
    </dgm:pt>
    <dgm:pt modelId="{ADB21626-D45D-4A03-BA89-783F265F0B95}" type="pres">
      <dgm:prSet presAssocID="{495A53EA-4717-4104-BD1D-F2D0E8C8AA42}" presName="connTx" presStyleLbl="parChTrans1D2" presStyleIdx="0" presStyleCnt="4"/>
      <dgm:spPr/>
      <dgm:t>
        <a:bodyPr/>
        <a:lstStyle/>
        <a:p>
          <a:endParaRPr lang="tr-TR"/>
        </a:p>
      </dgm:t>
    </dgm:pt>
    <dgm:pt modelId="{2FD192BF-9C88-4485-9DA6-D69C52DC72AD}" type="pres">
      <dgm:prSet presAssocID="{536BADD9-79D7-4919-8A26-F430653A8FFD}" presName="root2" presStyleCnt="0"/>
      <dgm:spPr/>
      <dgm:t>
        <a:bodyPr/>
        <a:lstStyle/>
        <a:p>
          <a:endParaRPr lang="tr-TR"/>
        </a:p>
      </dgm:t>
    </dgm:pt>
    <dgm:pt modelId="{8C24AAC0-47C7-4A3B-82A6-18491CF5C01F}" type="pres">
      <dgm:prSet presAssocID="{536BADD9-79D7-4919-8A26-F430653A8FFD}" presName="LevelTwoTextNode" presStyleLbl="node2" presStyleIdx="0" presStyleCnt="4" custScaleX="108574" custLinFactNeighborX="-1775" custLinFactNeighborY="-42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8E31763-43BB-4D0B-B252-99C8EF7F2F65}" type="pres">
      <dgm:prSet presAssocID="{536BADD9-79D7-4919-8A26-F430653A8FFD}" presName="level3hierChild" presStyleCnt="0"/>
      <dgm:spPr/>
      <dgm:t>
        <a:bodyPr/>
        <a:lstStyle/>
        <a:p>
          <a:endParaRPr lang="tr-TR"/>
        </a:p>
      </dgm:t>
    </dgm:pt>
    <dgm:pt modelId="{5FB03D28-EF7B-47B6-8E0D-665A6217B97A}" type="pres">
      <dgm:prSet presAssocID="{04EDB161-62C5-4AF7-8692-750C0A30D0D6}" presName="conn2-1" presStyleLbl="parChTrans1D2" presStyleIdx="1" presStyleCnt="4"/>
      <dgm:spPr/>
      <dgm:t>
        <a:bodyPr/>
        <a:lstStyle/>
        <a:p>
          <a:endParaRPr lang="tr-TR"/>
        </a:p>
      </dgm:t>
    </dgm:pt>
    <dgm:pt modelId="{348A3E6D-9FD2-4017-9FF9-89DF05D81374}" type="pres">
      <dgm:prSet presAssocID="{04EDB161-62C5-4AF7-8692-750C0A30D0D6}" presName="connTx" presStyleLbl="parChTrans1D2" presStyleIdx="1" presStyleCnt="4"/>
      <dgm:spPr/>
      <dgm:t>
        <a:bodyPr/>
        <a:lstStyle/>
        <a:p>
          <a:endParaRPr lang="tr-TR"/>
        </a:p>
      </dgm:t>
    </dgm:pt>
    <dgm:pt modelId="{26A69F7C-E54A-4A30-BFDF-44C4205ED554}" type="pres">
      <dgm:prSet presAssocID="{BF587ACD-6657-4B9D-8260-EA44133E523C}" presName="root2" presStyleCnt="0"/>
      <dgm:spPr/>
      <dgm:t>
        <a:bodyPr/>
        <a:lstStyle/>
        <a:p>
          <a:endParaRPr lang="tr-TR"/>
        </a:p>
      </dgm:t>
    </dgm:pt>
    <dgm:pt modelId="{BB860CD2-5C3D-4698-81E6-16A1D8635553}" type="pres">
      <dgm:prSet presAssocID="{BF587ACD-6657-4B9D-8260-EA44133E523C}" presName="LevelTwoTextNode" presStyleLbl="node2" presStyleIdx="1" presStyleCnt="4" custScaleX="1094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284C855-8F74-4B3D-82E4-C477D9BB94F2}" type="pres">
      <dgm:prSet presAssocID="{BF587ACD-6657-4B9D-8260-EA44133E523C}" presName="level3hierChild" presStyleCnt="0"/>
      <dgm:spPr/>
      <dgm:t>
        <a:bodyPr/>
        <a:lstStyle/>
        <a:p>
          <a:endParaRPr lang="tr-TR"/>
        </a:p>
      </dgm:t>
    </dgm:pt>
    <dgm:pt modelId="{48F77EC0-35F0-40E7-975E-863C8D9C7684}" type="pres">
      <dgm:prSet presAssocID="{15DD52BB-7F68-4C8A-AED6-3F705033DF1C}" presName="conn2-1" presStyleLbl="parChTrans1D2" presStyleIdx="2" presStyleCnt="4"/>
      <dgm:spPr/>
      <dgm:t>
        <a:bodyPr/>
        <a:lstStyle/>
        <a:p>
          <a:endParaRPr lang="tr-TR"/>
        </a:p>
      </dgm:t>
    </dgm:pt>
    <dgm:pt modelId="{3CA4490D-04F1-4C09-9A9C-EDDC276181F6}" type="pres">
      <dgm:prSet presAssocID="{15DD52BB-7F68-4C8A-AED6-3F705033DF1C}" presName="connTx" presStyleLbl="parChTrans1D2" presStyleIdx="2" presStyleCnt="4"/>
      <dgm:spPr/>
      <dgm:t>
        <a:bodyPr/>
        <a:lstStyle/>
        <a:p>
          <a:endParaRPr lang="tr-TR"/>
        </a:p>
      </dgm:t>
    </dgm:pt>
    <dgm:pt modelId="{72B7AE49-C07E-40F1-BF30-ADDF780ABEC6}" type="pres">
      <dgm:prSet presAssocID="{CE97ABD8-7C73-4EAF-ACB9-4A15AD32B2CC}" presName="root2" presStyleCnt="0"/>
      <dgm:spPr/>
      <dgm:t>
        <a:bodyPr/>
        <a:lstStyle/>
        <a:p>
          <a:endParaRPr lang="tr-TR"/>
        </a:p>
      </dgm:t>
    </dgm:pt>
    <dgm:pt modelId="{AB59D852-4BF7-4357-A8D0-229B9D758792}" type="pres">
      <dgm:prSet presAssocID="{CE97ABD8-7C73-4EAF-ACB9-4A15AD32B2CC}" presName="LevelTwoTextNode" presStyleLbl="node2" presStyleIdx="2" presStyleCnt="4" custScaleX="10868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7ECB820-496C-456D-BF02-439BE95D206C}" type="pres">
      <dgm:prSet presAssocID="{CE97ABD8-7C73-4EAF-ACB9-4A15AD32B2CC}" presName="level3hierChild" presStyleCnt="0"/>
      <dgm:spPr/>
      <dgm:t>
        <a:bodyPr/>
        <a:lstStyle/>
        <a:p>
          <a:endParaRPr lang="tr-TR"/>
        </a:p>
      </dgm:t>
    </dgm:pt>
    <dgm:pt modelId="{5C7C059B-7E31-4471-8668-E3DAA2D1CBE5}" type="pres">
      <dgm:prSet presAssocID="{D5E8F572-8601-4A58-8AAD-05D7C4752EE9}" presName="conn2-1" presStyleLbl="parChTrans1D2" presStyleIdx="3" presStyleCnt="4"/>
      <dgm:spPr/>
      <dgm:t>
        <a:bodyPr/>
        <a:lstStyle/>
        <a:p>
          <a:endParaRPr lang="tr-TR"/>
        </a:p>
      </dgm:t>
    </dgm:pt>
    <dgm:pt modelId="{15624DE6-DD68-469E-9D4A-C3CEB4EC1287}" type="pres">
      <dgm:prSet presAssocID="{D5E8F572-8601-4A58-8AAD-05D7C4752EE9}" presName="connTx" presStyleLbl="parChTrans1D2" presStyleIdx="3" presStyleCnt="4"/>
      <dgm:spPr/>
      <dgm:t>
        <a:bodyPr/>
        <a:lstStyle/>
        <a:p>
          <a:endParaRPr lang="tr-TR"/>
        </a:p>
      </dgm:t>
    </dgm:pt>
    <dgm:pt modelId="{8A44E1B1-C9B9-4414-A3FB-C35409EE95B6}" type="pres">
      <dgm:prSet presAssocID="{726E11BB-7230-4F7E-AC26-A6D5C3EC323F}" presName="root2" presStyleCnt="0"/>
      <dgm:spPr/>
      <dgm:t>
        <a:bodyPr/>
        <a:lstStyle/>
        <a:p>
          <a:endParaRPr lang="tr-TR"/>
        </a:p>
      </dgm:t>
    </dgm:pt>
    <dgm:pt modelId="{E945114E-C9A0-4D91-911A-A0D499DD0BFF}" type="pres">
      <dgm:prSet presAssocID="{726E11BB-7230-4F7E-AC26-A6D5C3EC323F}" presName="LevelTwoTextNode" presStyleLbl="node2" presStyleIdx="3" presStyleCnt="4" custScaleX="10706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D6EDF03-C278-4591-9C61-F138099B117B}" type="pres">
      <dgm:prSet presAssocID="{726E11BB-7230-4F7E-AC26-A6D5C3EC323F}" presName="level3hierChild" presStyleCnt="0"/>
      <dgm:spPr/>
      <dgm:t>
        <a:bodyPr/>
        <a:lstStyle/>
        <a:p>
          <a:endParaRPr lang="tr-TR"/>
        </a:p>
      </dgm:t>
    </dgm:pt>
  </dgm:ptLst>
  <dgm:cxnLst>
    <dgm:cxn modelId="{A3477664-4060-4C1E-8655-14CC081C20E6}" type="presOf" srcId="{198CB643-49D3-4BF3-9798-F632AB034FC2}" destId="{01B19EAA-D25C-46D3-A465-8836D850404F}" srcOrd="0" destOrd="0" presId="urn:microsoft.com/office/officeart/2008/layout/HorizontalMultiLevelHierarchy"/>
    <dgm:cxn modelId="{4B49352B-CAFB-427E-B2E1-45B602B26345}" srcId="{63DCDE02-B734-4456-BDE8-F10BA87109D1}" destId="{536BADD9-79D7-4919-8A26-F430653A8FFD}" srcOrd="0" destOrd="0" parTransId="{495A53EA-4717-4104-BD1D-F2D0E8C8AA42}" sibTransId="{BD167023-5034-40FE-9A23-49CEC05535FA}"/>
    <dgm:cxn modelId="{501D8A91-5B82-4D2B-A94D-3648C540FA82}" srcId="{63DCDE02-B734-4456-BDE8-F10BA87109D1}" destId="{726E11BB-7230-4F7E-AC26-A6D5C3EC323F}" srcOrd="3" destOrd="0" parTransId="{D5E8F572-8601-4A58-8AAD-05D7C4752EE9}" sibTransId="{77708A1A-E673-4D97-8DBD-F6C99CB8D1A8}"/>
    <dgm:cxn modelId="{837FCA23-811C-4FED-B187-9457A1D62AE5}" type="presOf" srcId="{BF587ACD-6657-4B9D-8260-EA44133E523C}" destId="{BB860CD2-5C3D-4698-81E6-16A1D8635553}" srcOrd="0" destOrd="0" presId="urn:microsoft.com/office/officeart/2008/layout/HorizontalMultiLevelHierarchy"/>
    <dgm:cxn modelId="{A1BB6B00-0C05-45A4-8413-E8D2C3CD45E8}" type="presOf" srcId="{536BADD9-79D7-4919-8A26-F430653A8FFD}" destId="{8C24AAC0-47C7-4A3B-82A6-18491CF5C01F}" srcOrd="0" destOrd="0" presId="urn:microsoft.com/office/officeart/2008/layout/HorizontalMultiLevelHierarchy"/>
    <dgm:cxn modelId="{47A75225-97B0-4043-BFCD-6BCB32C5BF4F}" srcId="{63DCDE02-B734-4456-BDE8-F10BA87109D1}" destId="{BF587ACD-6657-4B9D-8260-EA44133E523C}" srcOrd="1" destOrd="0" parTransId="{04EDB161-62C5-4AF7-8692-750C0A30D0D6}" sibTransId="{D342E7E9-F482-4C08-85AE-F4E4622165EB}"/>
    <dgm:cxn modelId="{A319FF78-C38D-41BB-9549-D49FBAA66183}" srcId="{63DCDE02-B734-4456-BDE8-F10BA87109D1}" destId="{CE97ABD8-7C73-4EAF-ACB9-4A15AD32B2CC}" srcOrd="2" destOrd="0" parTransId="{15DD52BB-7F68-4C8A-AED6-3F705033DF1C}" sibTransId="{D08DEBD8-714F-471A-BF0A-43CA1742E5D0}"/>
    <dgm:cxn modelId="{DBB0DE73-9183-49FD-B3EC-274FC5136688}" type="presOf" srcId="{63DCDE02-B734-4456-BDE8-F10BA87109D1}" destId="{1C93746D-97F2-4A22-9E24-BE8F706AE6FF}" srcOrd="0" destOrd="0" presId="urn:microsoft.com/office/officeart/2008/layout/HorizontalMultiLevelHierarchy"/>
    <dgm:cxn modelId="{6D8B839A-EB9D-49B4-86E9-34ED1AD3BDAF}" type="presOf" srcId="{15DD52BB-7F68-4C8A-AED6-3F705033DF1C}" destId="{48F77EC0-35F0-40E7-975E-863C8D9C7684}" srcOrd="0" destOrd="0" presId="urn:microsoft.com/office/officeart/2008/layout/HorizontalMultiLevelHierarchy"/>
    <dgm:cxn modelId="{7E4644EE-2000-42E9-B2F8-319F37D9DFFA}" type="presOf" srcId="{15DD52BB-7F68-4C8A-AED6-3F705033DF1C}" destId="{3CA4490D-04F1-4C09-9A9C-EDDC276181F6}" srcOrd="1" destOrd="0" presId="urn:microsoft.com/office/officeart/2008/layout/HorizontalMultiLevelHierarchy"/>
    <dgm:cxn modelId="{44621A08-92D8-45D5-A222-4D17603B97B3}" type="presOf" srcId="{726E11BB-7230-4F7E-AC26-A6D5C3EC323F}" destId="{E945114E-C9A0-4D91-911A-A0D499DD0BFF}" srcOrd="0" destOrd="0" presId="urn:microsoft.com/office/officeart/2008/layout/HorizontalMultiLevelHierarchy"/>
    <dgm:cxn modelId="{25CA40D9-F3B4-430D-BC17-650F5640CA43}" type="presOf" srcId="{D5E8F572-8601-4A58-8AAD-05D7C4752EE9}" destId="{5C7C059B-7E31-4471-8668-E3DAA2D1CBE5}" srcOrd="0" destOrd="0" presId="urn:microsoft.com/office/officeart/2008/layout/HorizontalMultiLevelHierarchy"/>
    <dgm:cxn modelId="{8D235AAC-C03B-48DD-84EB-4849D7BE6C13}" type="presOf" srcId="{D5E8F572-8601-4A58-8AAD-05D7C4752EE9}" destId="{15624DE6-DD68-469E-9D4A-C3CEB4EC1287}" srcOrd="1" destOrd="0" presId="urn:microsoft.com/office/officeart/2008/layout/HorizontalMultiLevelHierarchy"/>
    <dgm:cxn modelId="{1264B54B-B4E1-49D3-BE58-1D0937F98FA1}" type="presOf" srcId="{495A53EA-4717-4104-BD1D-F2D0E8C8AA42}" destId="{751A6D7B-98E9-4E96-AC90-3511619A3164}" srcOrd="0" destOrd="0" presId="urn:microsoft.com/office/officeart/2008/layout/HorizontalMultiLevelHierarchy"/>
    <dgm:cxn modelId="{97CAD2FB-768D-4959-97CD-35A1F68B6F65}" type="presOf" srcId="{CE97ABD8-7C73-4EAF-ACB9-4A15AD32B2CC}" destId="{AB59D852-4BF7-4357-A8D0-229B9D758792}" srcOrd="0" destOrd="0" presId="urn:microsoft.com/office/officeart/2008/layout/HorizontalMultiLevelHierarchy"/>
    <dgm:cxn modelId="{FEA9CABC-EEB0-443C-A459-A7C798255909}" srcId="{198CB643-49D3-4BF3-9798-F632AB034FC2}" destId="{63DCDE02-B734-4456-BDE8-F10BA87109D1}" srcOrd="0" destOrd="0" parTransId="{13F77436-7DD4-4C69-BABB-A8B4E65DFC84}" sibTransId="{B9AFFB6F-7BDC-4E35-94AA-F55F4301FCAA}"/>
    <dgm:cxn modelId="{D0EC4F8E-D52E-4927-84CC-FB70ACBD183F}" type="presOf" srcId="{495A53EA-4717-4104-BD1D-F2D0E8C8AA42}" destId="{ADB21626-D45D-4A03-BA89-783F265F0B95}" srcOrd="1" destOrd="0" presId="urn:microsoft.com/office/officeart/2008/layout/HorizontalMultiLevelHierarchy"/>
    <dgm:cxn modelId="{CB7FA649-C93B-4C4B-BEA2-93905CEC78B6}" type="presOf" srcId="{04EDB161-62C5-4AF7-8692-750C0A30D0D6}" destId="{5FB03D28-EF7B-47B6-8E0D-665A6217B97A}" srcOrd="0" destOrd="0" presId="urn:microsoft.com/office/officeart/2008/layout/HorizontalMultiLevelHierarchy"/>
    <dgm:cxn modelId="{78BAE438-BCF7-428F-986C-F9AB6E28696E}" type="presOf" srcId="{04EDB161-62C5-4AF7-8692-750C0A30D0D6}" destId="{348A3E6D-9FD2-4017-9FF9-89DF05D81374}" srcOrd="1" destOrd="0" presId="urn:microsoft.com/office/officeart/2008/layout/HorizontalMultiLevelHierarchy"/>
    <dgm:cxn modelId="{6A05F8C3-0E01-4899-8EB5-D0469EE36701}" type="presParOf" srcId="{01B19EAA-D25C-46D3-A465-8836D850404F}" destId="{BE7DE8E4-F23D-4A09-8552-2271A1D4EE1A}" srcOrd="0" destOrd="0" presId="urn:microsoft.com/office/officeart/2008/layout/HorizontalMultiLevelHierarchy"/>
    <dgm:cxn modelId="{E8FAA965-24E1-47DE-AA1E-D09CB5A995D7}" type="presParOf" srcId="{BE7DE8E4-F23D-4A09-8552-2271A1D4EE1A}" destId="{1C93746D-97F2-4A22-9E24-BE8F706AE6FF}" srcOrd="0" destOrd="0" presId="urn:microsoft.com/office/officeart/2008/layout/HorizontalMultiLevelHierarchy"/>
    <dgm:cxn modelId="{B920C558-231D-496D-A48B-AE0D088D6178}" type="presParOf" srcId="{BE7DE8E4-F23D-4A09-8552-2271A1D4EE1A}" destId="{0F2E0958-742C-4922-A4BD-B51D40CD42BF}" srcOrd="1" destOrd="0" presId="urn:microsoft.com/office/officeart/2008/layout/HorizontalMultiLevelHierarchy"/>
    <dgm:cxn modelId="{A5BC8BD8-BBE0-4189-BDBD-AF1A107CCC1B}" type="presParOf" srcId="{0F2E0958-742C-4922-A4BD-B51D40CD42BF}" destId="{751A6D7B-98E9-4E96-AC90-3511619A3164}" srcOrd="0" destOrd="0" presId="urn:microsoft.com/office/officeart/2008/layout/HorizontalMultiLevelHierarchy"/>
    <dgm:cxn modelId="{AB15592A-CB18-45E0-8287-562B946CD284}" type="presParOf" srcId="{751A6D7B-98E9-4E96-AC90-3511619A3164}" destId="{ADB21626-D45D-4A03-BA89-783F265F0B95}" srcOrd="0" destOrd="0" presId="urn:microsoft.com/office/officeart/2008/layout/HorizontalMultiLevelHierarchy"/>
    <dgm:cxn modelId="{237C5D84-1639-44EF-AB7D-3DCE610C7F59}" type="presParOf" srcId="{0F2E0958-742C-4922-A4BD-B51D40CD42BF}" destId="{2FD192BF-9C88-4485-9DA6-D69C52DC72AD}" srcOrd="1" destOrd="0" presId="urn:microsoft.com/office/officeart/2008/layout/HorizontalMultiLevelHierarchy"/>
    <dgm:cxn modelId="{E6C5FD5D-7C15-4FB1-B3A3-031802418997}" type="presParOf" srcId="{2FD192BF-9C88-4485-9DA6-D69C52DC72AD}" destId="{8C24AAC0-47C7-4A3B-82A6-18491CF5C01F}" srcOrd="0" destOrd="0" presId="urn:microsoft.com/office/officeart/2008/layout/HorizontalMultiLevelHierarchy"/>
    <dgm:cxn modelId="{22089A11-68A6-4519-98E3-9DB783B4F6F8}" type="presParOf" srcId="{2FD192BF-9C88-4485-9DA6-D69C52DC72AD}" destId="{18E31763-43BB-4D0B-B252-99C8EF7F2F65}" srcOrd="1" destOrd="0" presId="urn:microsoft.com/office/officeart/2008/layout/HorizontalMultiLevelHierarchy"/>
    <dgm:cxn modelId="{8E1ED637-CAF7-41AC-978D-B9D4FEB8BBD7}" type="presParOf" srcId="{0F2E0958-742C-4922-A4BD-B51D40CD42BF}" destId="{5FB03D28-EF7B-47B6-8E0D-665A6217B97A}" srcOrd="2" destOrd="0" presId="urn:microsoft.com/office/officeart/2008/layout/HorizontalMultiLevelHierarchy"/>
    <dgm:cxn modelId="{5CF1F2D1-EE59-470F-B94E-B12845FEA825}" type="presParOf" srcId="{5FB03D28-EF7B-47B6-8E0D-665A6217B97A}" destId="{348A3E6D-9FD2-4017-9FF9-89DF05D81374}" srcOrd="0" destOrd="0" presId="urn:microsoft.com/office/officeart/2008/layout/HorizontalMultiLevelHierarchy"/>
    <dgm:cxn modelId="{9E784257-E336-4CA4-8D04-9A3CFFF1E9D6}" type="presParOf" srcId="{0F2E0958-742C-4922-A4BD-B51D40CD42BF}" destId="{26A69F7C-E54A-4A30-BFDF-44C4205ED554}" srcOrd="3" destOrd="0" presId="urn:microsoft.com/office/officeart/2008/layout/HorizontalMultiLevelHierarchy"/>
    <dgm:cxn modelId="{AA8372BF-DA8F-4983-ABAC-7C45E9B7E8BF}" type="presParOf" srcId="{26A69F7C-E54A-4A30-BFDF-44C4205ED554}" destId="{BB860CD2-5C3D-4698-81E6-16A1D8635553}" srcOrd="0" destOrd="0" presId="urn:microsoft.com/office/officeart/2008/layout/HorizontalMultiLevelHierarchy"/>
    <dgm:cxn modelId="{98A7593F-0FAD-4DFD-8739-B237FCC23AAD}" type="presParOf" srcId="{26A69F7C-E54A-4A30-BFDF-44C4205ED554}" destId="{0284C855-8F74-4B3D-82E4-C477D9BB94F2}" srcOrd="1" destOrd="0" presId="urn:microsoft.com/office/officeart/2008/layout/HorizontalMultiLevelHierarchy"/>
    <dgm:cxn modelId="{A724CB28-0BB1-436A-BC3C-F73757326379}" type="presParOf" srcId="{0F2E0958-742C-4922-A4BD-B51D40CD42BF}" destId="{48F77EC0-35F0-40E7-975E-863C8D9C7684}" srcOrd="4" destOrd="0" presId="urn:microsoft.com/office/officeart/2008/layout/HorizontalMultiLevelHierarchy"/>
    <dgm:cxn modelId="{003AABBD-BABB-4DB3-9568-B5C0A1F5F28A}" type="presParOf" srcId="{48F77EC0-35F0-40E7-975E-863C8D9C7684}" destId="{3CA4490D-04F1-4C09-9A9C-EDDC276181F6}" srcOrd="0" destOrd="0" presId="urn:microsoft.com/office/officeart/2008/layout/HorizontalMultiLevelHierarchy"/>
    <dgm:cxn modelId="{EAE2E862-BCDA-4465-B1CF-8C9C9617E301}" type="presParOf" srcId="{0F2E0958-742C-4922-A4BD-B51D40CD42BF}" destId="{72B7AE49-C07E-40F1-BF30-ADDF780ABEC6}" srcOrd="5" destOrd="0" presId="urn:microsoft.com/office/officeart/2008/layout/HorizontalMultiLevelHierarchy"/>
    <dgm:cxn modelId="{D5A0AB37-961B-4CD0-B947-F94B808E9B33}" type="presParOf" srcId="{72B7AE49-C07E-40F1-BF30-ADDF780ABEC6}" destId="{AB59D852-4BF7-4357-A8D0-229B9D758792}" srcOrd="0" destOrd="0" presId="urn:microsoft.com/office/officeart/2008/layout/HorizontalMultiLevelHierarchy"/>
    <dgm:cxn modelId="{B0F5A8D4-F11F-4DFD-AA9F-9897E912FB0A}" type="presParOf" srcId="{72B7AE49-C07E-40F1-BF30-ADDF780ABEC6}" destId="{97ECB820-496C-456D-BF02-439BE95D206C}" srcOrd="1" destOrd="0" presId="urn:microsoft.com/office/officeart/2008/layout/HorizontalMultiLevelHierarchy"/>
    <dgm:cxn modelId="{6765418C-7912-4675-A07F-FF0A4D2D8506}" type="presParOf" srcId="{0F2E0958-742C-4922-A4BD-B51D40CD42BF}" destId="{5C7C059B-7E31-4471-8668-E3DAA2D1CBE5}" srcOrd="6" destOrd="0" presId="urn:microsoft.com/office/officeart/2008/layout/HorizontalMultiLevelHierarchy"/>
    <dgm:cxn modelId="{FE0EB236-0EF6-4EB3-9630-57C91EDE474C}" type="presParOf" srcId="{5C7C059B-7E31-4471-8668-E3DAA2D1CBE5}" destId="{15624DE6-DD68-469E-9D4A-C3CEB4EC1287}" srcOrd="0" destOrd="0" presId="urn:microsoft.com/office/officeart/2008/layout/HorizontalMultiLevelHierarchy"/>
    <dgm:cxn modelId="{2765A545-BE29-4C3C-824A-DBA75697372B}" type="presParOf" srcId="{0F2E0958-742C-4922-A4BD-B51D40CD42BF}" destId="{8A44E1B1-C9B9-4414-A3FB-C35409EE95B6}" srcOrd="7" destOrd="0" presId="urn:microsoft.com/office/officeart/2008/layout/HorizontalMultiLevelHierarchy"/>
    <dgm:cxn modelId="{D17F9A58-064B-446F-8CE2-6FD76704E403}" type="presParOf" srcId="{8A44E1B1-C9B9-4414-A3FB-C35409EE95B6}" destId="{E945114E-C9A0-4D91-911A-A0D499DD0BFF}" srcOrd="0" destOrd="0" presId="urn:microsoft.com/office/officeart/2008/layout/HorizontalMultiLevelHierarchy"/>
    <dgm:cxn modelId="{04D01C9B-4412-4769-A7D4-4FFFF70CA1E0}" type="presParOf" srcId="{8A44E1B1-C9B9-4414-A3FB-C35409EE95B6}" destId="{8D6EDF03-C278-4591-9C61-F138099B11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CB643-49D3-4BF3-9798-F632AB034FC2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63DCDE02-B734-4456-BDE8-F10BA87109D1}">
      <dgm:prSet phldrT="[Metin]" custT="1"/>
      <dgm:spPr/>
      <dgm:t>
        <a:bodyPr/>
        <a:lstStyle/>
        <a:p>
          <a:r>
            <a:rPr lang="tr-TR" sz="2800" b="1" dirty="0" smtClean="0">
              <a:latin typeface="Calibri" pitchFamily="34" charset="0"/>
              <a:cs typeface="Calibri" pitchFamily="34" charset="0"/>
            </a:rPr>
            <a:t>5. Sınıflarda</a:t>
          </a:r>
          <a:endParaRPr lang="tr-TR" sz="2800" b="1" dirty="0">
            <a:latin typeface="Calibri" pitchFamily="34" charset="0"/>
            <a:cs typeface="Calibri" pitchFamily="34" charset="0"/>
          </a:endParaRPr>
        </a:p>
      </dgm:t>
    </dgm:pt>
    <dgm:pt modelId="{13F77436-7DD4-4C69-BABB-A8B4E65DFC84}" type="parTrans" cxnId="{FEA9CABC-EEB0-443C-A459-A7C798255909}">
      <dgm:prSet/>
      <dgm:spPr/>
      <dgm:t>
        <a:bodyPr/>
        <a:lstStyle/>
        <a:p>
          <a:endParaRPr lang="tr-TR"/>
        </a:p>
      </dgm:t>
    </dgm:pt>
    <dgm:pt modelId="{B9AFFB6F-7BDC-4E35-94AA-F55F4301FCAA}" type="sibTrans" cxnId="{FEA9CABC-EEB0-443C-A459-A7C798255909}">
      <dgm:prSet/>
      <dgm:spPr/>
      <dgm:t>
        <a:bodyPr/>
        <a:lstStyle/>
        <a:p>
          <a:endParaRPr lang="tr-TR"/>
        </a:p>
      </dgm:t>
    </dgm:pt>
    <dgm:pt modelId="{536BADD9-79D7-4919-8A26-F430653A8FFD}">
      <dgm:prSet phldrT="[Metin]" custT="1"/>
      <dgm:spPr/>
      <dgm:t>
        <a:bodyPr/>
        <a:lstStyle/>
        <a:p>
          <a:r>
            <a:rPr lang="tr-TR" sz="2200" b="1" dirty="0" smtClean="0">
              <a:solidFill>
                <a:srgbClr val="7030A0"/>
              </a:solidFill>
              <a:latin typeface="Advent Pro" panose="02000506040000020004" pitchFamily="2" charset="0"/>
            </a:rPr>
            <a:t>5 Saat Matematik</a:t>
          </a:r>
          <a:endParaRPr lang="tr-TR" sz="2200" b="1" dirty="0">
            <a:solidFill>
              <a:srgbClr val="7030A0"/>
            </a:solidFill>
            <a:latin typeface="Advent Pro" panose="02000506040000020004" pitchFamily="2" charset="0"/>
          </a:endParaRPr>
        </a:p>
      </dgm:t>
    </dgm:pt>
    <dgm:pt modelId="{495A53EA-4717-4104-BD1D-F2D0E8C8AA42}" type="parTrans" cxnId="{4B49352B-CAFB-427E-B2E1-45B602B26345}">
      <dgm:prSet/>
      <dgm:spPr/>
      <dgm:t>
        <a:bodyPr/>
        <a:lstStyle/>
        <a:p>
          <a:endParaRPr lang="tr-TR"/>
        </a:p>
      </dgm:t>
    </dgm:pt>
    <dgm:pt modelId="{BD167023-5034-40FE-9A23-49CEC05535FA}" type="sibTrans" cxnId="{4B49352B-CAFB-427E-B2E1-45B602B26345}">
      <dgm:prSet/>
      <dgm:spPr/>
      <dgm:t>
        <a:bodyPr/>
        <a:lstStyle/>
        <a:p>
          <a:endParaRPr lang="tr-TR"/>
        </a:p>
      </dgm:t>
    </dgm:pt>
    <dgm:pt modelId="{BF587ACD-6657-4B9D-8260-EA44133E523C}">
      <dgm:prSet phldrT="[Metin]" custT="1"/>
      <dgm:spPr/>
      <dgm:t>
        <a:bodyPr/>
        <a:lstStyle/>
        <a:p>
          <a:r>
            <a:rPr lang="tr-TR" sz="2200" b="1" dirty="0" smtClean="0">
              <a:solidFill>
                <a:srgbClr val="7030A0"/>
              </a:solidFill>
              <a:latin typeface="Advent Pro" panose="02000506040000020004" pitchFamily="2" charset="0"/>
            </a:rPr>
            <a:t>4 Saat Fen Bilimleri</a:t>
          </a:r>
          <a:endParaRPr lang="tr-TR" sz="2200" b="1" dirty="0">
            <a:solidFill>
              <a:srgbClr val="7030A0"/>
            </a:solidFill>
            <a:latin typeface="Advent Pro" panose="02000506040000020004" pitchFamily="2" charset="0"/>
          </a:endParaRPr>
        </a:p>
      </dgm:t>
    </dgm:pt>
    <dgm:pt modelId="{04EDB161-62C5-4AF7-8692-750C0A30D0D6}" type="parTrans" cxnId="{47A75225-97B0-4043-BFCD-6BCB32C5BF4F}">
      <dgm:prSet/>
      <dgm:spPr/>
      <dgm:t>
        <a:bodyPr/>
        <a:lstStyle/>
        <a:p>
          <a:endParaRPr lang="tr-TR"/>
        </a:p>
      </dgm:t>
    </dgm:pt>
    <dgm:pt modelId="{D342E7E9-F482-4C08-85AE-F4E4622165EB}" type="sibTrans" cxnId="{47A75225-97B0-4043-BFCD-6BCB32C5BF4F}">
      <dgm:prSet/>
      <dgm:spPr/>
      <dgm:t>
        <a:bodyPr/>
        <a:lstStyle/>
        <a:p>
          <a:endParaRPr lang="tr-TR"/>
        </a:p>
      </dgm:t>
    </dgm:pt>
    <dgm:pt modelId="{CE97ABD8-7C73-4EAF-ACB9-4A15AD32B2CC}">
      <dgm:prSet phldrT="[Metin]" custT="1"/>
      <dgm:spPr/>
      <dgm:t>
        <a:bodyPr/>
        <a:lstStyle/>
        <a:p>
          <a:pPr algn="l"/>
          <a:r>
            <a:rPr lang="tr-TR" sz="2200" b="1" dirty="0" smtClean="0">
              <a:solidFill>
                <a:srgbClr val="7030A0"/>
              </a:solidFill>
              <a:latin typeface="Advent Pro" panose="02000506040000020004" pitchFamily="2" charset="0"/>
            </a:rPr>
            <a:t>    6 Saat Türkçe</a:t>
          </a:r>
          <a:endParaRPr lang="tr-TR" sz="2200" b="1" dirty="0">
            <a:solidFill>
              <a:srgbClr val="7030A0"/>
            </a:solidFill>
            <a:latin typeface="Advent Pro" panose="02000506040000020004" pitchFamily="2" charset="0"/>
          </a:endParaRPr>
        </a:p>
      </dgm:t>
    </dgm:pt>
    <dgm:pt modelId="{15DD52BB-7F68-4C8A-AED6-3F705033DF1C}" type="parTrans" cxnId="{A319FF78-C38D-41BB-9549-D49FBAA66183}">
      <dgm:prSet/>
      <dgm:spPr/>
      <dgm:t>
        <a:bodyPr/>
        <a:lstStyle/>
        <a:p>
          <a:endParaRPr lang="tr-TR"/>
        </a:p>
      </dgm:t>
    </dgm:pt>
    <dgm:pt modelId="{D08DEBD8-714F-471A-BF0A-43CA1742E5D0}" type="sibTrans" cxnId="{A319FF78-C38D-41BB-9549-D49FBAA66183}">
      <dgm:prSet/>
      <dgm:spPr/>
      <dgm:t>
        <a:bodyPr/>
        <a:lstStyle/>
        <a:p>
          <a:endParaRPr lang="tr-TR"/>
        </a:p>
      </dgm:t>
    </dgm:pt>
    <dgm:pt modelId="{726E11BB-7230-4F7E-AC26-A6D5C3EC323F}">
      <dgm:prSet custT="1"/>
      <dgm:spPr/>
      <dgm:t>
        <a:bodyPr/>
        <a:lstStyle/>
        <a:p>
          <a:r>
            <a:rPr lang="tr-TR" sz="2200" b="1" dirty="0" smtClean="0">
              <a:solidFill>
                <a:srgbClr val="7030A0"/>
              </a:solidFill>
              <a:latin typeface="Advent Pro" panose="02000506040000020004" pitchFamily="2" charset="0"/>
            </a:rPr>
            <a:t> 3 Saat Sosyal Bilgiler</a:t>
          </a:r>
          <a:endParaRPr lang="tr-TR" sz="2200" b="1" dirty="0">
            <a:solidFill>
              <a:srgbClr val="7030A0"/>
            </a:solidFill>
            <a:latin typeface="Advent Pro" panose="02000506040000020004" pitchFamily="2" charset="0"/>
          </a:endParaRPr>
        </a:p>
      </dgm:t>
    </dgm:pt>
    <dgm:pt modelId="{D5E8F572-8601-4A58-8AAD-05D7C4752EE9}" type="parTrans" cxnId="{501D8A91-5B82-4D2B-A94D-3648C540FA82}">
      <dgm:prSet/>
      <dgm:spPr/>
      <dgm:t>
        <a:bodyPr/>
        <a:lstStyle/>
        <a:p>
          <a:endParaRPr lang="tr-TR"/>
        </a:p>
      </dgm:t>
    </dgm:pt>
    <dgm:pt modelId="{77708A1A-E673-4D97-8DBD-F6C99CB8D1A8}" type="sibTrans" cxnId="{501D8A91-5B82-4D2B-A94D-3648C540FA82}">
      <dgm:prSet/>
      <dgm:spPr/>
      <dgm:t>
        <a:bodyPr/>
        <a:lstStyle/>
        <a:p>
          <a:endParaRPr lang="tr-TR"/>
        </a:p>
      </dgm:t>
    </dgm:pt>
    <dgm:pt modelId="{01B19EAA-D25C-46D3-A465-8836D850404F}" type="pres">
      <dgm:prSet presAssocID="{198CB643-49D3-4BF3-9798-F632AB034F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E7DE8E4-F23D-4A09-8552-2271A1D4EE1A}" type="pres">
      <dgm:prSet presAssocID="{63DCDE02-B734-4456-BDE8-F10BA87109D1}" presName="root1" presStyleCnt="0"/>
      <dgm:spPr/>
      <dgm:t>
        <a:bodyPr/>
        <a:lstStyle/>
        <a:p>
          <a:endParaRPr lang="tr-TR"/>
        </a:p>
      </dgm:t>
    </dgm:pt>
    <dgm:pt modelId="{1C93746D-97F2-4A22-9E24-BE8F706AE6FF}" type="pres">
      <dgm:prSet presAssocID="{63DCDE02-B734-4456-BDE8-F10BA87109D1}" presName="LevelOneTextNode" presStyleLbl="node0" presStyleIdx="0" presStyleCnt="1" custScaleY="750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F2E0958-742C-4922-A4BD-B51D40CD42BF}" type="pres">
      <dgm:prSet presAssocID="{63DCDE02-B734-4456-BDE8-F10BA87109D1}" presName="level2hierChild" presStyleCnt="0"/>
      <dgm:spPr/>
      <dgm:t>
        <a:bodyPr/>
        <a:lstStyle/>
        <a:p>
          <a:endParaRPr lang="tr-TR"/>
        </a:p>
      </dgm:t>
    </dgm:pt>
    <dgm:pt modelId="{751A6D7B-98E9-4E96-AC90-3511619A3164}" type="pres">
      <dgm:prSet presAssocID="{495A53EA-4717-4104-BD1D-F2D0E8C8AA42}" presName="conn2-1" presStyleLbl="parChTrans1D2" presStyleIdx="0" presStyleCnt="4"/>
      <dgm:spPr/>
      <dgm:t>
        <a:bodyPr/>
        <a:lstStyle/>
        <a:p>
          <a:endParaRPr lang="tr-TR"/>
        </a:p>
      </dgm:t>
    </dgm:pt>
    <dgm:pt modelId="{ADB21626-D45D-4A03-BA89-783F265F0B95}" type="pres">
      <dgm:prSet presAssocID="{495A53EA-4717-4104-BD1D-F2D0E8C8AA42}" presName="connTx" presStyleLbl="parChTrans1D2" presStyleIdx="0" presStyleCnt="4"/>
      <dgm:spPr/>
      <dgm:t>
        <a:bodyPr/>
        <a:lstStyle/>
        <a:p>
          <a:endParaRPr lang="tr-TR"/>
        </a:p>
      </dgm:t>
    </dgm:pt>
    <dgm:pt modelId="{2FD192BF-9C88-4485-9DA6-D69C52DC72AD}" type="pres">
      <dgm:prSet presAssocID="{536BADD9-79D7-4919-8A26-F430653A8FFD}" presName="root2" presStyleCnt="0"/>
      <dgm:spPr/>
      <dgm:t>
        <a:bodyPr/>
        <a:lstStyle/>
        <a:p>
          <a:endParaRPr lang="tr-TR"/>
        </a:p>
      </dgm:t>
    </dgm:pt>
    <dgm:pt modelId="{8C24AAC0-47C7-4A3B-82A6-18491CF5C01F}" type="pres">
      <dgm:prSet presAssocID="{536BADD9-79D7-4919-8A26-F430653A8FFD}" presName="LevelTwoTextNode" presStyleLbl="node2" presStyleIdx="0" presStyleCnt="4" custScaleX="108574" custLinFactNeighborX="-1775" custLinFactNeighborY="-42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8E31763-43BB-4D0B-B252-99C8EF7F2F65}" type="pres">
      <dgm:prSet presAssocID="{536BADD9-79D7-4919-8A26-F430653A8FFD}" presName="level3hierChild" presStyleCnt="0"/>
      <dgm:spPr/>
      <dgm:t>
        <a:bodyPr/>
        <a:lstStyle/>
        <a:p>
          <a:endParaRPr lang="tr-TR"/>
        </a:p>
      </dgm:t>
    </dgm:pt>
    <dgm:pt modelId="{5FB03D28-EF7B-47B6-8E0D-665A6217B97A}" type="pres">
      <dgm:prSet presAssocID="{04EDB161-62C5-4AF7-8692-750C0A30D0D6}" presName="conn2-1" presStyleLbl="parChTrans1D2" presStyleIdx="1" presStyleCnt="4"/>
      <dgm:spPr/>
      <dgm:t>
        <a:bodyPr/>
        <a:lstStyle/>
        <a:p>
          <a:endParaRPr lang="tr-TR"/>
        </a:p>
      </dgm:t>
    </dgm:pt>
    <dgm:pt modelId="{348A3E6D-9FD2-4017-9FF9-89DF05D81374}" type="pres">
      <dgm:prSet presAssocID="{04EDB161-62C5-4AF7-8692-750C0A30D0D6}" presName="connTx" presStyleLbl="parChTrans1D2" presStyleIdx="1" presStyleCnt="4"/>
      <dgm:spPr/>
      <dgm:t>
        <a:bodyPr/>
        <a:lstStyle/>
        <a:p>
          <a:endParaRPr lang="tr-TR"/>
        </a:p>
      </dgm:t>
    </dgm:pt>
    <dgm:pt modelId="{26A69F7C-E54A-4A30-BFDF-44C4205ED554}" type="pres">
      <dgm:prSet presAssocID="{BF587ACD-6657-4B9D-8260-EA44133E523C}" presName="root2" presStyleCnt="0"/>
      <dgm:spPr/>
      <dgm:t>
        <a:bodyPr/>
        <a:lstStyle/>
        <a:p>
          <a:endParaRPr lang="tr-TR"/>
        </a:p>
      </dgm:t>
    </dgm:pt>
    <dgm:pt modelId="{BB860CD2-5C3D-4698-81E6-16A1D8635553}" type="pres">
      <dgm:prSet presAssocID="{BF587ACD-6657-4B9D-8260-EA44133E523C}" presName="LevelTwoTextNode" presStyleLbl="node2" presStyleIdx="1" presStyleCnt="4" custScaleX="1094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284C855-8F74-4B3D-82E4-C477D9BB94F2}" type="pres">
      <dgm:prSet presAssocID="{BF587ACD-6657-4B9D-8260-EA44133E523C}" presName="level3hierChild" presStyleCnt="0"/>
      <dgm:spPr/>
      <dgm:t>
        <a:bodyPr/>
        <a:lstStyle/>
        <a:p>
          <a:endParaRPr lang="tr-TR"/>
        </a:p>
      </dgm:t>
    </dgm:pt>
    <dgm:pt modelId="{48F77EC0-35F0-40E7-975E-863C8D9C7684}" type="pres">
      <dgm:prSet presAssocID="{15DD52BB-7F68-4C8A-AED6-3F705033DF1C}" presName="conn2-1" presStyleLbl="parChTrans1D2" presStyleIdx="2" presStyleCnt="4"/>
      <dgm:spPr/>
      <dgm:t>
        <a:bodyPr/>
        <a:lstStyle/>
        <a:p>
          <a:endParaRPr lang="tr-TR"/>
        </a:p>
      </dgm:t>
    </dgm:pt>
    <dgm:pt modelId="{3CA4490D-04F1-4C09-9A9C-EDDC276181F6}" type="pres">
      <dgm:prSet presAssocID="{15DD52BB-7F68-4C8A-AED6-3F705033DF1C}" presName="connTx" presStyleLbl="parChTrans1D2" presStyleIdx="2" presStyleCnt="4"/>
      <dgm:spPr/>
      <dgm:t>
        <a:bodyPr/>
        <a:lstStyle/>
        <a:p>
          <a:endParaRPr lang="tr-TR"/>
        </a:p>
      </dgm:t>
    </dgm:pt>
    <dgm:pt modelId="{72B7AE49-C07E-40F1-BF30-ADDF780ABEC6}" type="pres">
      <dgm:prSet presAssocID="{CE97ABD8-7C73-4EAF-ACB9-4A15AD32B2CC}" presName="root2" presStyleCnt="0"/>
      <dgm:spPr/>
      <dgm:t>
        <a:bodyPr/>
        <a:lstStyle/>
        <a:p>
          <a:endParaRPr lang="tr-TR"/>
        </a:p>
      </dgm:t>
    </dgm:pt>
    <dgm:pt modelId="{AB59D852-4BF7-4357-A8D0-229B9D758792}" type="pres">
      <dgm:prSet presAssocID="{CE97ABD8-7C73-4EAF-ACB9-4A15AD32B2CC}" presName="LevelTwoTextNode" presStyleLbl="node2" presStyleIdx="2" presStyleCnt="4" custScaleX="10868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7ECB820-496C-456D-BF02-439BE95D206C}" type="pres">
      <dgm:prSet presAssocID="{CE97ABD8-7C73-4EAF-ACB9-4A15AD32B2CC}" presName="level3hierChild" presStyleCnt="0"/>
      <dgm:spPr/>
      <dgm:t>
        <a:bodyPr/>
        <a:lstStyle/>
        <a:p>
          <a:endParaRPr lang="tr-TR"/>
        </a:p>
      </dgm:t>
    </dgm:pt>
    <dgm:pt modelId="{5C7C059B-7E31-4471-8668-E3DAA2D1CBE5}" type="pres">
      <dgm:prSet presAssocID="{D5E8F572-8601-4A58-8AAD-05D7C4752EE9}" presName="conn2-1" presStyleLbl="parChTrans1D2" presStyleIdx="3" presStyleCnt="4"/>
      <dgm:spPr/>
      <dgm:t>
        <a:bodyPr/>
        <a:lstStyle/>
        <a:p>
          <a:endParaRPr lang="tr-TR"/>
        </a:p>
      </dgm:t>
    </dgm:pt>
    <dgm:pt modelId="{15624DE6-DD68-469E-9D4A-C3CEB4EC1287}" type="pres">
      <dgm:prSet presAssocID="{D5E8F572-8601-4A58-8AAD-05D7C4752EE9}" presName="connTx" presStyleLbl="parChTrans1D2" presStyleIdx="3" presStyleCnt="4"/>
      <dgm:spPr/>
      <dgm:t>
        <a:bodyPr/>
        <a:lstStyle/>
        <a:p>
          <a:endParaRPr lang="tr-TR"/>
        </a:p>
      </dgm:t>
    </dgm:pt>
    <dgm:pt modelId="{8A44E1B1-C9B9-4414-A3FB-C35409EE95B6}" type="pres">
      <dgm:prSet presAssocID="{726E11BB-7230-4F7E-AC26-A6D5C3EC323F}" presName="root2" presStyleCnt="0"/>
      <dgm:spPr/>
      <dgm:t>
        <a:bodyPr/>
        <a:lstStyle/>
        <a:p>
          <a:endParaRPr lang="tr-TR"/>
        </a:p>
      </dgm:t>
    </dgm:pt>
    <dgm:pt modelId="{E945114E-C9A0-4D91-911A-A0D499DD0BFF}" type="pres">
      <dgm:prSet presAssocID="{726E11BB-7230-4F7E-AC26-A6D5C3EC323F}" presName="LevelTwoTextNode" presStyleLbl="node2" presStyleIdx="3" presStyleCnt="4" custScaleX="10706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D6EDF03-C278-4591-9C61-F138099B117B}" type="pres">
      <dgm:prSet presAssocID="{726E11BB-7230-4F7E-AC26-A6D5C3EC323F}" presName="level3hierChild" presStyleCnt="0"/>
      <dgm:spPr/>
      <dgm:t>
        <a:bodyPr/>
        <a:lstStyle/>
        <a:p>
          <a:endParaRPr lang="tr-TR"/>
        </a:p>
      </dgm:t>
    </dgm:pt>
  </dgm:ptLst>
  <dgm:cxnLst>
    <dgm:cxn modelId="{130D98E8-CBF1-4611-BCB4-932241AB685F}" type="presOf" srcId="{15DD52BB-7F68-4C8A-AED6-3F705033DF1C}" destId="{48F77EC0-35F0-40E7-975E-863C8D9C7684}" srcOrd="0" destOrd="0" presId="urn:microsoft.com/office/officeart/2008/layout/HorizontalMultiLevelHierarchy"/>
    <dgm:cxn modelId="{7A230B83-423A-4008-BCFB-6937A5745CC8}" type="presOf" srcId="{536BADD9-79D7-4919-8A26-F430653A8FFD}" destId="{8C24AAC0-47C7-4A3B-82A6-18491CF5C01F}" srcOrd="0" destOrd="0" presId="urn:microsoft.com/office/officeart/2008/layout/HorizontalMultiLevelHierarchy"/>
    <dgm:cxn modelId="{19358C16-322B-4EDC-B046-9C5FC8C32AC2}" type="presOf" srcId="{495A53EA-4717-4104-BD1D-F2D0E8C8AA42}" destId="{751A6D7B-98E9-4E96-AC90-3511619A3164}" srcOrd="0" destOrd="0" presId="urn:microsoft.com/office/officeart/2008/layout/HorizontalMultiLevelHierarchy"/>
    <dgm:cxn modelId="{1030F07F-67B1-48B5-BC62-362770C676A1}" type="presOf" srcId="{198CB643-49D3-4BF3-9798-F632AB034FC2}" destId="{01B19EAA-D25C-46D3-A465-8836D850404F}" srcOrd="0" destOrd="0" presId="urn:microsoft.com/office/officeart/2008/layout/HorizontalMultiLevelHierarchy"/>
    <dgm:cxn modelId="{C9135801-319C-4D72-91FC-7961FE3DE781}" type="presOf" srcId="{04EDB161-62C5-4AF7-8692-750C0A30D0D6}" destId="{5FB03D28-EF7B-47B6-8E0D-665A6217B97A}" srcOrd="0" destOrd="0" presId="urn:microsoft.com/office/officeart/2008/layout/HorizontalMultiLevelHierarchy"/>
    <dgm:cxn modelId="{4B49352B-CAFB-427E-B2E1-45B602B26345}" srcId="{63DCDE02-B734-4456-BDE8-F10BA87109D1}" destId="{536BADD9-79D7-4919-8A26-F430653A8FFD}" srcOrd="0" destOrd="0" parTransId="{495A53EA-4717-4104-BD1D-F2D0E8C8AA42}" sibTransId="{BD167023-5034-40FE-9A23-49CEC05535FA}"/>
    <dgm:cxn modelId="{47A75225-97B0-4043-BFCD-6BCB32C5BF4F}" srcId="{63DCDE02-B734-4456-BDE8-F10BA87109D1}" destId="{BF587ACD-6657-4B9D-8260-EA44133E523C}" srcOrd="1" destOrd="0" parTransId="{04EDB161-62C5-4AF7-8692-750C0A30D0D6}" sibTransId="{D342E7E9-F482-4C08-85AE-F4E4622165EB}"/>
    <dgm:cxn modelId="{DD894657-7329-48E3-B84C-7A2834498B78}" type="presOf" srcId="{726E11BB-7230-4F7E-AC26-A6D5C3EC323F}" destId="{E945114E-C9A0-4D91-911A-A0D499DD0BFF}" srcOrd="0" destOrd="0" presId="urn:microsoft.com/office/officeart/2008/layout/HorizontalMultiLevelHierarchy"/>
    <dgm:cxn modelId="{931EB363-E13C-418F-97F4-BAA16A1213AB}" type="presOf" srcId="{D5E8F572-8601-4A58-8AAD-05D7C4752EE9}" destId="{15624DE6-DD68-469E-9D4A-C3CEB4EC1287}" srcOrd="1" destOrd="0" presId="urn:microsoft.com/office/officeart/2008/layout/HorizontalMultiLevelHierarchy"/>
    <dgm:cxn modelId="{FEA9CABC-EEB0-443C-A459-A7C798255909}" srcId="{198CB643-49D3-4BF3-9798-F632AB034FC2}" destId="{63DCDE02-B734-4456-BDE8-F10BA87109D1}" srcOrd="0" destOrd="0" parTransId="{13F77436-7DD4-4C69-BABB-A8B4E65DFC84}" sibTransId="{B9AFFB6F-7BDC-4E35-94AA-F55F4301FCAA}"/>
    <dgm:cxn modelId="{0BCA8073-71F5-49AB-A2FC-60806445838F}" type="presOf" srcId="{CE97ABD8-7C73-4EAF-ACB9-4A15AD32B2CC}" destId="{AB59D852-4BF7-4357-A8D0-229B9D758792}" srcOrd="0" destOrd="0" presId="urn:microsoft.com/office/officeart/2008/layout/HorizontalMultiLevelHierarchy"/>
    <dgm:cxn modelId="{7234C9B5-1F93-4843-ABAF-5D31035D4994}" type="presOf" srcId="{15DD52BB-7F68-4C8A-AED6-3F705033DF1C}" destId="{3CA4490D-04F1-4C09-9A9C-EDDC276181F6}" srcOrd="1" destOrd="0" presId="urn:microsoft.com/office/officeart/2008/layout/HorizontalMultiLevelHierarchy"/>
    <dgm:cxn modelId="{1276F05B-5E00-4DC9-86A5-0DBF01A1F1AA}" type="presOf" srcId="{63DCDE02-B734-4456-BDE8-F10BA87109D1}" destId="{1C93746D-97F2-4A22-9E24-BE8F706AE6FF}" srcOrd="0" destOrd="0" presId="urn:microsoft.com/office/officeart/2008/layout/HorizontalMultiLevelHierarchy"/>
    <dgm:cxn modelId="{FB3DEFF7-AC37-49E9-8FF8-F5D6B11DCA55}" type="presOf" srcId="{BF587ACD-6657-4B9D-8260-EA44133E523C}" destId="{BB860CD2-5C3D-4698-81E6-16A1D8635553}" srcOrd="0" destOrd="0" presId="urn:microsoft.com/office/officeart/2008/layout/HorizontalMultiLevelHierarchy"/>
    <dgm:cxn modelId="{98401121-818D-486A-87AA-8761CF68FF51}" type="presOf" srcId="{04EDB161-62C5-4AF7-8692-750C0A30D0D6}" destId="{348A3E6D-9FD2-4017-9FF9-89DF05D81374}" srcOrd="1" destOrd="0" presId="urn:microsoft.com/office/officeart/2008/layout/HorizontalMultiLevelHierarchy"/>
    <dgm:cxn modelId="{A0E100C3-71C3-43A4-817F-046585F0A145}" type="presOf" srcId="{D5E8F572-8601-4A58-8AAD-05D7C4752EE9}" destId="{5C7C059B-7E31-4471-8668-E3DAA2D1CBE5}" srcOrd="0" destOrd="0" presId="urn:microsoft.com/office/officeart/2008/layout/HorizontalMultiLevelHierarchy"/>
    <dgm:cxn modelId="{501D8A91-5B82-4D2B-A94D-3648C540FA82}" srcId="{63DCDE02-B734-4456-BDE8-F10BA87109D1}" destId="{726E11BB-7230-4F7E-AC26-A6D5C3EC323F}" srcOrd="3" destOrd="0" parTransId="{D5E8F572-8601-4A58-8AAD-05D7C4752EE9}" sibTransId="{77708A1A-E673-4D97-8DBD-F6C99CB8D1A8}"/>
    <dgm:cxn modelId="{0FCD14ED-0A5C-48E6-9741-CBCE1F004034}" type="presOf" srcId="{495A53EA-4717-4104-BD1D-F2D0E8C8AA42}" destId="{ADB21626-D45D-4A03-BA89-783F265F0B95}" srcOrd="1" destOrd="0" presId="urn:microsoft.com/office/officeart/2008/layout/HorizontalMultiLevelHierarchy"/>
    <dgm:cxn modelId="{A319FF78-C38D-41BB-9549-D49FBAA66183}" srcId="{63DCDE02-B734-4456-BDE8-F10BA87109D1}" destId="{CE97ABD8-7C73-4EAF-ACB9-4A15AD32B2CC}" srcOrd="2" destOrd="0" parTransId="{15DD52BB-7F68-4C8A-AED6-3F705033DF1C}" sibTransId="{D08DEBD8-714F-471A-BF0A-43CA1742E5D0}"/>
    <dgm:cxn modelId="{3E25E5F4-21F2-413F-BA62-70709447B0DC}" type="presParOf" srcId="{01B19EAA-D25C-46D3-A465-8836D850404F}" destId="{BE7DE8E4-F23D-4A09-8552-2271A1D4EE1A}" srcOrd="0" destOrd="0" presId="urn:microsoft.com/office/officeart/2008/layout/HorizontalMultiLevelHierarchy"/>
    <dgm:cxn modelId="{CC99F8FA-A67B-4C73-B76D-0D7BBDAB64D9}" type="presParOf" srcId="{BE7DE8E4-F23D-4A09-8552-2271A1D4EE1A}" destId="{1C93746D-97F2-4A22-9E24-BE8F706AE6FF}" srcOrd="0" destOrd="0" presId="urn:microsoft.com/office/officeart/2008/layout/HorizontalMultiLevelHierarchy"/>
    <dgm:cxn modelId="{5111A1F4-54CB-4CCB-82C2-DC59A23B9AA7}" type="presParOf" srcId="{BE7DE8E4-F23D-4A09-8552-2271A1D4EE1A}" destId="{0F2E0958-742C-4922-A4BD-B51D40CD42BF}" srcOrd="1" destOrd="0" presId="urn:microsoft.com/office/officeart/2008/layout/HorizontalMultiLevelHierarchy"/>
    <dgm:cxn modelId="{F9BAEF4A-9F00-4518-90D2-741611224806}" type="presParOf" srcId="{0F2E0958-742C-4922-A4BD-B51D40CD42BF}" destId="{751A6D7B-98E9-4E96-AC90-3511619A3164}" srcOrd="0" destOrd="0" presId="urn:microsoft.com/office/officeart/2008/layout/HorizontalMultiLevelHierarchy"/>
    <dgm:cxn modelId="{4E3A06AD-67DF-4C25-BBCF-25CCF4945351}" type="presParOf" srcId="{751A6D7B-98E9-4E96-AC90-3511619A3164}" destId="{ADB21626-D45D-4A03-BA89-783F265F0B95}" srcOrd="0" destOrd="0" presId="urn:microsoft.com/office/officeart/2008/layout/HorizontalMultiLevelHierarchy"/>
    <dgm:cxn modelId="{4A95364B-7C14-417D-B010-A6172012FD6B}" type="presParOf" srcId="{0F2E0958-742C-4922-A4BD-B51D40CD42BF}" destId="{2FD192BF-9C88-4485-9DA6-D69C52DC72AD}" srcOrd="1" destOrd="0" presId="urn:microsoft.com/office/officeart/2008/layout/HorizontalMultiLevelHierarchy"/>
    <dgm:cxn modelId="{7C171A88-4AE5-4E94-B5E0-0112F3D0B534}" type="presParOf" srcId="{2FD192BF-9C88-4485-9DA6-D69C52DC72AD}" destId="{8C24AAC0-47C7-4A3B-82A6-18491CF5C01F}" srcOrd="0" destOrd="0" presId="urn:microsoft.com/office/officeart/2008/layout/HorizontalMultiLevelHierarchy"/>
    <dgm:cxn modelId="{82E34AD0-A348-49E2-A759-1A74C117CE21}" type="presParOf" srcId="{2FD192BF-9C88-4485-9DA6-D69C52DC72AD}" destId="{18E31763-43BB-4D0B-B252-99C8EF7F2F65}" srcOrd="1" destOrd="0" presId="urn:microsoft.com/office/officeart/2008/layout/HorizontalMultiLevelHierarchy"/>
    <dgm:cxn modelId="{EF284216-7705-4711-925A-093949564B78}" type="presParOf" srcId="{0F2E0958-742C-4922-A4BD-B51D40CD42BF}" destId="{5FB03D28-EF7B-47B6-8E0D-665A6217B97A}" srcOrd="2" destOrd="0" presId="urn:microsoft.com/office/officeart/2008/layout/HorizontalMultiLevelHierarchy"/>
    <dgm:cxn modelId="{623C830F-7F27-4160-A71B-FB4B8C387A1C}" type="presParOf" srcId="{5FB03D28-EF7B-47B6-8E0D-665A6217B97A}" destId="{348A3E6D-9FD2-4017-9FF9-89DF05D81374}" srcOrd="0" destOrd="0" presId="urn:microsoft.com/office/officeart/2008/layout/HorizontalMultiLevelHierarchy"/>
    <dgm:cxn modelId="{FFE90DB2-EFC7-4943-989D-AAEC29EFBADB}" type="presParOf" srcId="{0F2E0958-742C-4922-A4BD-B51D40CD42BF}" destId="{26A69F7C-E54A-4A30-BFDF-44C4205ED554}" srcOrd="3" destOrd="0" presId="urn:microsoft.com/office/officeart/2008/layout/HorizontalMultiLevelHierarchy"/>
    <dgm:cxn modelId="{6790CA41-19F7-4FF9-A17D-BF4ED1A91CF4}" type="presParOf" srcId="{26A69F7C-E54A-4A30-BFDF-44C4205ED554}" destId="{BB860CD2-5C3D-4698-81E6-16A1D8635553}" srcOrd="0" destOrd="0" presId="urn:microsoft.com/office/officeart/2008/layout/HorizontalMultiLevelHierarchy"/>
    <dgm:cxn modelId="{06DBBBAA-28A9-4552-822B-A82230628019}" type="presParOf" srcId="{26A69F7C-E54A-4A30-BFDF-44C4205ED554}" destId="{0284C855-8F74-4B3D-82E4-C477D9BB94F2}" srcOrd="1" destOrd="0" presId="urn:microsoft.com/office/officeart/2008/layout/HorizontalMultiLevelHierarchy"/>
    <dgm:cxn modelId="{192B1B3F-35A3-44C6-8CE1-3FE8B9E2BB66}" type="presParOf" srcId="{0F2E0958-742C-4922-A4BD-B51D40CD42BF}" destId="{48F77EC0-35F0-40E7-975E-863C8D9C7684}" srcOrd="4" destOrd="0" presId="urn:microsoft.com/office/officeart/2008/layout/HorizontalMultiLevelHierarchy"/>
    <dgm:cxn modelId="{C2B3E103-E280-4BAB-A55F-09B6E9364469}" type="presParOf" srcId="{48F77EC0-35F0-40E7-975E-863C8D9C7684}" destId="{3CA4490D-04F1-4C09-9A9C-EDDC276181F6}" srcOrd="0" destOrd="0" presId="urn:microsoft.com/office/officeart/2008/layout/HorizontalMultiLevelHierarchy"/>
    <dgm:cxn modelId="{2726CEE6-26B2-41F7-A17D-C339F3081851}" type="presParOf" srcId="{0F2E0958-742C-4922-A4BD-B51D40CD42BF}" destId="{72B7AE49-C07E-40F1-BF30-ADDF780ABEC6}" srcOrd="5" destOrd="0" presId="urn:microsoft.com/office/officeart/2008/layout/HorizontalMultiLevelHierarchy"/>
    <dgm:cxn modelId="{BE5504EB-7E23-4F04-B060-5B3B912986E1}" type="presParOf" srcId="{72B7AE49-C07E-40F1-BF30-ADDF780ABEC6}" destId="{AB59D852-4BF7-4357-A8D0-229B9D758792}" srcOrd="0" destOrd="0" presId="urn:microsoft.com/office/officeart/2008/layout/HorizontalMultiLevelHierarchy"/>
    <dgm:cxn modelId="{6C284758-A498-462A-BB0E-E2F75BC7DA5B}" type="presParOf" srcId="{72B7AE49-C07E-40F1-BF30-ADDF780ABEC6}" destId="{97ECB820-496C-456D-BF02-439BE95D206C}" srcOrd="1" destOrd="0" presId="urn:microsoft.com/office/officeart/2008/layout/HorizontalMultiLevelHierarchy"/>
    <dgm:cxn modelId="{D812970C-69B2-431B-8B45-31B2E1F82EDB}" type="presParOf" srcId="{0F2E0958-742C-4922-A4BD-B51D40CD42BF}" destId="{5C7C059B-7E31-4471-8668-E3DAA2D1CBE5}" srcOrd="6" destOrd="0" presId="urn:microsoft.com/office/officeart/2008/layout/HorizontalMultiLevelHierarchy"/>
    <dgm:cxn modelId="{784A8498-00EA-4AFF-874E-F46625DCDB0C}" type="presParOf" srcId="{5C7C059B-7E31-4471-8668-E3DAA2D1CBE5}" destId="{15624DE6-DD68-469E-9D4A-C3CEB4EC1287}" srcOrd="0" destOrd="0" presId="urn:microsoft.com/office/officeart/2008/layout/HorizontalMultiLevelHierarchy"/>
    <dgm:cxn modelId="{3105090F-1C3E-4247-9E8F-059426D0E953}" type="presParOf" srcId="{0F2E0958-742C-4922-A4BD-B51D40CD42BF}" destId="{8A44E1B1-C9B9-4414-A3FB-C35409EE95B6}" srcOrd="7" destOrd="0" presId="urn:microsoft.com/office/officeart/2008/layout/HorizontalMultiLevelHierarchy"/>
    <dgm:cxn modelId="{0D224120-5EAF-4D92-B562-81858ACE7F67}" type="presParOf" srcId="{8A44E1B1-C9B9-4414-A3FB-C35409EE95B6}" destId="{E945114E-C9A0-4D91-911A-A0D499DD0BFF}" srcOrd="0" destOrd="0" presId="urn:microsoft.com/office/officeart/2008/layout/HorizontalMultiLevelHierarchy"/>
    <dgm:cxn modelId="{5A064B2F-20CF-44A1-A865-D9759FD112A6}" type="presParOf" srcId="{8A44E1B1-C9B9-4414-A3FB-C35409EE95B6}" destId="{8D6EDF03-C278-4591-9C61-F138099B11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CB643-49D3-4BF3-9798-F632AB034FC2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63DCDE02-B734-4456-BDE8-F10BA87109D1}">
      <dgm:prSet phldrT="[Metin]" custT="1"/>
      <dgm:spPr/>
      <dgm:t>
        <a:bodyPr/>
        <a:lstStyle/>
        <a:p>
          <a:r>
            <a:rPr lang="tr-TR" sz="2800" b="1" dirty="0" smtClean="0">
              <a:latin typeface="Calibri" pitchFamily="34" charset="0"/>
              <a:cs typeface="Calibri" pitchFamily="34" charset="0"/>
            </a:rPr>
            <a:t>5. Sınıflarda</a:t>
          </a:r>
          <a:endParaRPr lang="tr-TR" sz="2800" b="1" dirty="0">
            <a:latin typeface="Calibri" pitchFamily="34" charset="0"/>
            <a:cs typeface="Calibri" pitchFamily="34" charset="0"/>
          </a:endParaRPr>
        </a:p>
      </dgm:t>
    </dgm:pt>
    <dgm:pt modelId="{13F77436-7DD4-4C69-BABB-A8B4E65DFC84}" type="parTrans" cxnId="{FEA9CABC-EEB0-443C-A459-A7C798255909}">
      <dgm:prSet/>
      <dgm:spPr/>
      <dgm:t>
        <a:bodyPr/>
        <a:lstStyle/>
        <a:p>
          <a:endParaRPr lang="tr-TR"/>
        </a:p>
      </dgm:t>
    </dgm:pt>
    <dgm:pt modelId="{B9AFFB6F-7BDC-4E35-94AA-F55F4301FCAA}" type="sibTrans" cxnId="{FEA9CABC-EEB0-443C-A459-A7C798255909}">
      <dgm:prSet/>
      <dgm:spPr/>
      <dgm:t>
        <a:bodyPr/>
        <a:lstStyle/>
        <a:p>
          <a:endParaRPr lang="tr-TR"/>
        </a:p>
      </dgm:t>
    </dgm:pt>
    <dgm:pt modelId="{536BADD9-79D7-4919-8A26-F430653A8FFD}">
      <dgm:prSet phldrT="[Metin]" custT="1"/>
      <dgm:spPr/>
      <dgm:t>
        <a:bodyPr/>
        <a:lstStyle/>
        <a:p>
          <a:r>
            <a:rPr lang="tr-TR" sz="2200" b="1" dirty="0" smtClean="0">
              <a:latin typeface="Advent Pro" panose="02000506040000020004" pitchFamily="2" charset="0"/>
            </a:rPr>
            <a:t>5 Saat Matematik</a:t>
          </a:r>
          <a:endParaRPr lang="tr-TR" sz="2200" b="1" dirty="0">
            <a:latin typeface="Advent Pro" panose="02000506040000020004" pitchFamily="2" charset="0"/>
          </a:endParaRPr>
        </a:p>
      </dgm:t>
    </dgm:pt>
    <dgm:pt modelId="{495A53EA-4717-4104-BD1D-F2D0E8C8AA42}" type="parTrans" cxnId="{4B49352B-CAFB-427E-B2E1-45B602B26345}">
      <dgm:prSet/>
      <dgm:spPr/>
      <dgm:t>
        <a:bodyPr/>
        <a:lstStyle/>
        <a:p>
          <a:endParaRPr lang="tr-TR"/>
        </a:p>
      </dgm:t>
    </dgm:pt>
    <dgm:pt modelId="{BD167023-5034-40FE-9A23-49CEC05535FA}" type="sibTrans" cxnId="{4B49352B-CAFB-427E-B2E1-45B602B26345}">
      <dgm:prSet/>
      <dgm:spPr/>
      <dgm:t>
        <a:bodyPr/>
        <a:lstStyle/>
        <a:p>
          <a:endParaRPr lang="tr-TR"/>
        </a:p>
      </dgm:t>
    </dgm:pt>
    <dgm:pt modelId="{BF587ACD-6657-4B9D-8260-EA44133E523C}">
      <dgm:prSet phldrT="[Metin]" custT="1"/>
      <dgm:spPr/>
      <dgm:t>
        <a:bodyPr/>
        <a:lstStyle/>
        <a:p>
          <a:r>
            <a:rPr lang="tr-TR" sz="2200" b="1" dirty="0" smtClean="0">
              <a:latin typeface="Advent Pro" panose="02000506040000020004" pitchFamily="2" charset="0"/>
            </a:rPr>
            <a:t>4 Saat Fen Bilimleri</a:t>
          </a:r>
          <a:endParaRPr lang="tr-TR" sz="2200" b="1" dirty="0">
            <a:latin typeface="Advent Pro" panose="02000506040000020004" pitchFamily="2" charset="0"/>
          </a:endParaRPr>
        </a:p>
      </dgm:t>
    </dgm:pt>
    <dgm:pt modelId="{04EDB161-62C5-4AF7-8692-750C0A30D0D6}" type="parTrans" cxnId="{47A75225-97B0-4043-BFCD-6BCB32C5BF4F}">
      <dgm:prSet/>
      <dgm:spPr/>
      <dgm:t>
        <a:bodyPr/>
        <a:lstStyle/>
        <a:p>
          <a:endParaRPr lang="tr-TR"/>
        </a:p>
      </dgm:t>
    </dgm:pt>
    <dgm:pt modelId="{D342E7E9-F482-4C08-85AE-F4E4622165EB}" type="sibTrans" cxnId="{47A75225-97B0-4043-BFCD-6BCB32C5BF4F}">
      <dgm:prSet/>
      <dgm:spPr/>
      <dgm:t>
        <a:bodyPr/>
        <a:lstStyle/>
        <a:p>
          <a:endParaRPr lang="tr-TR"/>
        </a:p>
      </dgm:t>
    </dgm:pt>
    <dgm:pt modelId="{CE97ABD8-7C73-4EAF-ACB9-4A15AD32B2CC}">
      <dgm:prSet phldrT="[Metin]" custT="1"/>
      <dgm:spPr/>
      <dgm:t>
        <a:bodyPr/>
        <a:lstStyle/>
        <a:p>
          <a:pPr algn="l"/>
          <a:r>
            <a:rPr lang="tr-TR" sz="2200" b="1" dirty="0" smtClean="0">
              <a:latin typeface="Advent Pro" panose="02000506040000020004" pitchFamily="2" charset="0"/>
            </a:rPr>
            <a:t>        6 Saat Türkçe</a:t>
          </a:r>
          <a:endParaRPr lang="tr-TR" sz="2200" b="1" dirty="0">
            <a:latin typeface="Advent Pro" panose="02000506040000020004" pitchFamily="2" charset="0"/>
          </a:endParaRPr>
        </a:p>
      </dgm:t>
    </dgm:pt>
    <dgm:pt modelId="{15DD52BB-7F68-4C8A-AED6-3F705033DF1C}" type="parTrans" cxnId="{A319FF78-C38D-41BB-9549-D49FBAA66183}">
      <dgm:prSet/>
      <dgm:spPr/>
      <dgm:t>
        <a:bodyPr/>
        <a:lstStyle/>
        <a:p>
          <a:endParaRPr lang="tr-TR"/>
        </a:p>
      </dgm:t>
    </dgm:pt>
    <dgm:pt modelId="{D08DEBD8-714F-471A-BF0A-43CA1742E5D0}" type="sibTrans" cxnId="{A319FF78-C38D-41BB-9549-D49FBAA66183}">
      <dgm:prSet/>
      <dgm:spPr/>
      <dgm:t>
        <a:bodyPr/>
        <a:lstStyle/>
        <a:p>
          <a:endParaRPr lang="tr-TR"/>
        </a:p>
      </dgm:t>
    </dgm:pt>
    <dgm:pt modelId="{726E11BB-7230-4F7E-AC26-A6D5C3EC323F}">
      <dgm:prSet custT="1"/>
      <dgm:spPr/>
      <dgm:t>
        <a:bodyPr/>
        <a:lstStyle/>
        <a:p>
          <a:r>
            <a:rPr lang="tr-TR" sz="2200" b="1" dirty="0" smtClean="0">
              <a:latin typeface="Advent Pro" panose="02000506040000020004" pitchFamily="2" charset="0"/>
            </a:rPr>
            <a:t>  3 Saat Sosyal Bilgiler</a:t>
          </a:r>
          <a:endParaRPr lang="tr-TR" sz="2200" b="1" dirty="0">
            <a:latin typeface="Advent Pro" panose="02000506040000020004" pitchFamily="2" charset="0"/>
          </a:endParaRPr>
        </a:p>
      </dgm:t>
    </dgm:pt>
    <dgm:pt modelId="{D5E8F572-8601-4A58-8AAD-05D7C4752EE9}" type="parTrans" cxnId="{501D8A91-5B82-4D2B-A94D-3648C540FA82}">
      <dgm:prSet/>
      <dgm:spPr/>
      <dgm:t>
        <a:bodyPr/>
        <a:lstStyle/>
        <a:p>
          <a:endParaRPr lang="tr-TR"/>
        </a:p>
      </dgm:t>
    </dgm:pt>
    <dgm:pt modelId="{77708A1A-E673-4D97-8DBD-F6C99CB8D1A8}" type="sibTrans" cxnId="{501D8A91-5B82-4D2B-A94D-3648C540FA82}">
      <dgm:prSet/>
      <dgm:spPr/>
      <dgm:t>
        <a:bodyPr/>
        <a:lstStyle/>
        <a:p>
          <a:endParaRPr lang="tr-TR"/>
        </a:p>
      </dgm:t>
    </dgm:pt>
    <dgm:pt modelId="{01B19EAA-D25C-46D3-A465-8836D850404F}" type="pres">
      <dgm:prSet presAssocID="{198CB643-49D3-4BF3-9798-F632AB034F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E7DE8E4-F23D-4A09-8552-2271A1D4EE1A}" type="pres">
      <dgm:prSet presAssocID="{63DCDE02-B734-4456-BDE8-F10BA87109D1}" presName="root1" presStyleCnt="0"/>
      <dgm:spPr/>
      <dgm:t>
        <a:bodyPr/>
        <a:lstStyle/>
        <a:p>
          <a:endParaRPr lang="tr-TR"/>
        </a:p>
      </dgm:t>
    </dgm:pt>
    <dgm:pt modelId="{1C93746D-97F2-4A22-9E24-BE8F706AE6FF}" type="pres">
      <dgm:prSet presAssocID="{63DCDE02-B734-4456-BDE8-F10BA87109D1}" presName="LevelOneTextNode" presStyleLbl="node0" presStyleIdx="0" presStyleCnt="1" custScaleY="750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F2E0958-742C-4922-A4BD-B51D40CD42BF}" type="pres">
      <dgm:prSet presAssocID="{63DCDE02-B734-4456-BDE8-F10BA87109D1}" presName="level2hierChild" presStyleCnt="0"/>
      <dgm:spPr/>
      <dgm:t>
        <a:bodyPr/>
        <a:lstStyle/>
        <a:p>
          <a:endParaRPr lang="tr-TR"/>
        </a:p>
      </dgm:t>
    </dgm:pt>
    <dgm:pt modelId="{751A6D7B-98E9-4E96-AC90-3511619A3164}" type="pres">
      <dgm:prSet presAssocID="{495A53EA-4717-4104-BD1D-F2D0E8C8AA42}" presName="conn2-1" presStyleLbl="parChTrans1D2" presStyleIdx="0" presStyleCnt="4"/>
      <dgm:spPr/>
      <dgm:t>
        <a:bodyPr/>
        <a:lstStyle/>
        <a:p>
          <a:endParaRPr lang="tr-TR"/>
        </a:p>
      </dgm:t>
    </dgm:pt>
    <dgm:pt modelId="{ADB21626-D45D-4A03-BA89-783F265F0B95}" type="pres">
      <dgm:prSet presAssocID="{495A53EA-4717-4104-BD1D-F2D0E8C8AA42}" presName="connTx" presStyleLbl="parChTrans1D2" presStyleIdx="0" presStyleCnt="4"/>
      <dgm:spPr/>
      <dgm:t>
        <a:bodyPr/>
        <a:lstStyle/>
        <a:p>
          <a:endParaRPr lang="tr-TR"/>
        </a:p>
      </dgm:t>
    </dgm:pt>
    <dgm:pt modelId="{2FD192BF-9C88-4485-9DA6-D69C52DC72AD}" type="pres">
      <dgm:prSet presAssocID="{536BADD9-79D7-4919-8A26-F430653A8FFD}" presName="root2" presStyleCnt="0"/>
      <dgm:spPr/>
      <dgm:t>
        <a:bodyPr/>
        <a:lstStyle/>
        <a:p>
          <a:endParaRPr lang="tr-TR"/>
        </a:p>
      </dgm:t>
    </dgm:pt>
    <dgm:pt modelId="{8C24AAC0-47C7-4A3B-82A6-18491CF5C01F}" type="pres">
      <dgm:prSet presAssocID="{536BADD9-79D7-4919-8A26-F430653A8FFD}" presName="LevelTwoTextNode" presStyleLbl="node2" presStyleIdx="0" presStyleCnt="4" custScaleX="137037" custLinFactNeighborX="-753" custLinFactNeighborY="-224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8E31763-43BB-4D0B-B252-99C8EF7F2F65}" type="pres">
      <dgm:prSet presAssocID="{536BADD9-79D7-4919-8A26-F430653A8FFD}" presName="level3hierChild" presStyleCnt="0"/>
      <dgm:spPr/>
      <dgm:t>
        <a:bodyPr/>
        <a:lstStyle/>
        <a:p>
          <a:endParaRPr lang="tr-TR"/>
        </a:p>
      </dgm:t>
    </dgm:pt>
    <dgm:pt modelId="{5FB03D28-EF7B-47B6-8E0D-665A6217B97A}" type="pres">
      <dgm:prSet presAssocID="{04EDB161-62C5-4AF7-8692-750C0A30D0D6}" presName="conn2-1" presStyleLbl="parChTrans1D2" presStyleIdx="1" presStyleCnt="4"/>
      <dgm:spPr/>
      <dgm:t>
        <a:bodyPr/>
        <a:lstStyle/>
        <a:p>
          <a:endParaRPr lang="tr-TR"/>
        </a:p>
      </dgm:t>
    </dgm:pt>
    <dgm:pt modelId="{348A3E6D-9FD2-4017-9FF9-89DF05D81374}" type="pres">
      <dgm:prSet presAssocID="{04EDB161-62C5-4AF7-8692-750C0A30D0D6}" presName="connTx" presStyleLbl="parChTrans1D2" presStyleIdx="1" presStyleCnt="4"/>
      <dgm:spPr/>
      <dgm:t>
        <a:bodyPr/>
        <a:lstStyle/>
        <a:p>
          <a:endParaRPr lang="tr-TR"/>
        </a:p>
      </dgm:t>
    </dgm:pt>
    <dgm:pt modelId="{26A69F7C-E54A-4A30-BFDF-44C4205ED554}" type="pres">
      <dgm:prSet presAssocID="{BF587ACD-6657-4B9D-8260-EA44133E523C}" presName="root2" presStyleCnt="0"/>
      <dgm:spPr/>
      <dgm:t>
        <a:bodyPr/>
        <a:lstStyle/>
        <a:p>
          <a:endParaRPr lang="tr-TR"/>
        </a:p>
      </dgm:t>
    </dgm:pt>
    <dgm:pt modelId="{BB860CD2-5C3D-4698-81E6-16A1D8635553}" type="pres">
      <dgm:prSet presAssocID="{BF587ACD-6657-4B9D-8260-EA44133E523C}" presName="LevelTwoTextNode" presStyleLbl="node2" presStyleIdx="1" presStyleCnt="4" custScaleX="136103" custLinFactNeighborX="636" custLinFactNeighborY="-15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284C855-8F74-4B3D-82E4-C477D9BB94F2}" type="pres">
      <dgm:prSet presAssocID="{BF587ACD-6657-4B9D-8260-EA44133E523C}" presName="level3hierChild" presStyleCnt="0"/>
      <dgm:spPr/>
      <dgm:t>
        <a:bodyPr/>
        <a:lstStyle/>
        <a:p>
          <a:endParaRPr lang="tr-TR"/>
        </a:p>
      </dgm:t>
    </dgm:pt>
    <dgm:pt modelId="{48F77EC0-35F0-40E7-975E-863C8D9C7684}" type="pres">
      <dgm:prSet presAssocID="{15DD52BB-7F68-4C8A-AED6-3F705033DF1C}" presName="conn2-1" presStyleLbl="parChTrans1D2" presStyleIdx="2" presStyleCnt="4"/>
      <dgm:spPr/>
      <dgm:t>
        <a:bodyPr/>
        <a:lstStyle/>
        <a:p>
          <a:endParaRPr lang="tr-TR"/>
        </a:p>
      </dgm:t>
    </dgm:pt>
    <dgm:pt modelId="{3CA4490D-04F1-4C09-9A9C-EDDC276181F6}" type="pres">
      <dgm:prSet presAssocID="{15DD52BB-7F68-4C8A-AED6-3F705033DF1C}" presName="connTx" presStyleLbl="parChTrans1D2" presStyleIdx="2" presStyleCnt="4"/>
      <dgm:spPr/>
      <dgm:t>
        <a:bodyPr/>
        <a:lstStyle/>
        <a:p>
          <a:endParaRPr lang="tr-TR"/>
        </a:p>
      </dgm:t>
    </dgm:pt>
    <dgm:pt modelId="{72B7AE49-C07E-40F1-BF30-ADDF780ABEC6}" type="pres">
      <dgm:prSet presAssocID="{CE97ABD8-7C73-4EAF-ACB9-4A15AD32B2CC}" presName="root2" presStyleCnt="0"/>
      <dgm:spPr/>
      <dgm:t>
        <a:bodyPr/>
        <a:lstStyle/>
        <a:p>
          <a:endParaRPr lang="tr-TR"/>
        </a:p>
      </dgm:t>
    </dgm:pt>
    <dgm:pt modelId="{AB59D852-4BF7-4357-A8D0-229B9D758792}" type="pres">
      <dgm:prSet presAssocID="{CE97ABD8-7C73-4EAF-ACB9-4A15AD32B2CC}" presName="LevelTwoTextNode" presStyleLbl="node2" presStyleIdx="2" presStyleCnt="4" custScaleX="1342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7ECB820-496C-456D-BF02-439BE95D206C}" type="pres">
      <dgm:prSet presAssocID="{CE97ABD8-7C73-4EAF-ACB9-4A15AD32B2CC}" presName="level3hierChild" presStyleCnt="0"/>
      <dgm:spPr/>
      <dgm:t>
        <a:bodyPr/>
        <a:lstStyle/>
        <a:p>
          <a:endParaRPr lang="tr-TR"/>
        </a:p>
      </dgm:t>
    </dgm:pt>
    <dgm:pt modelId="{5C7C059B-7E31-4471-8668-E3DAA2D1CBE5}" type="pres">
      <dgm:prSet presAssocID="{D5E8F572-8601-4A58-8AAD-05D7C4752EE9}" presName="conn2-1" presStyleLbl="parChTrans1D2" presStyleIdx="3" presStyleCnt="4"/>
      <dgm:spPr/>
      <dgm:t>
        <a:bodyPr/>
        <a:lstStyle/>
        <a:p>
          <a:endParaRPr lang="tr-TR"/>
        </a:p>
      </dgm:t>
    </dgm:pt>
    <dgm:pt modelId="{15624DE6-DD68-469E-9D4A-C3CEB4EC1287}" type="pres">
      <dgm:prSet presAssocID="{D5E8F572-8601-4A58-8AAD-05D7C4752EE9}" presName="connTx" presStyleLbl="parChTrans1D2" presStyleIdx="3" presStyleCnt="4"/>
      <dgm:spPr/>
      <dgm:t>
        <a:bodyPr/>
        <a:lstStyle/>
        <a:p>
          <a:endParaRPr lang="tr-TR"/>
        </a:p>
      </dgm:t>
    </dgm:pt>
    <dgm:pt modelId="{8A44E1B1-C9B9-4414-A3FB-C35409EE95B6}" type="pres">
      <dgm:prSet presAssocID="{726E11BB-7230-4F7E-AC26-A6D5C3EC323F}" presName="root2" presStyleCnt="0"/>
      <dgm:spPr/>
      <dgm:t>
        <a:bodyPr/>
        <a:lstStyle/>
        <a:p>
          <a:endParaRPr lang="tr-TR"/>
        </a:p>
      </dgm:t>
    </dgm:pt>
    <dgm:pt modelId="{E945114E-C9A0-4D91-911A-A0D499DD0BFF}" type="pres">
      <dgm:prSet presAssocID="{726E11BB-7230-4F7E-AC26-A6D5C3EC323F}" presName="LevelTwoTextNode" presStyleLbl="node2" presStyleIdx="3" presStyleCnt="4" custScaleX="1350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D6EDF03-C278-4591-9C61-F138099B117B}" type="pres">
      <dgm:prSet presAssocID="{726E11BB-7230-4F7E-AC26-A6D5C3EC323F}" presName="level3hierChild" presStyleCnt="0"/>
      <dgm:spPr/>
      <dgm:t>
        <a:bodyPr/>
        <a:lstStyle/>
        <a:p>
          <a:endParaRPr lang="tr-TR"/>
        </a:p>
      </dgm:t>
    </dgm:pt>
  </dgm:ptLst>
  <dgm:cxnLst>
    <dgm:cxn modelId="{257302C4-9185-44CB-BAE8-0B7F0B0422FC}" type="presOf" srcId="{D5E8F572-8601-4A58-8AAD-05D7C4752EE9}" destId="{5C7C059B-7E31-4471-8668-E3DAA2D1CBE5}" srcOrd="0" destOrd="0" presId="urn:microsoft.com/office/officeart/2008/layout/HorizontalMultiLevelHierarchy"/>
    <dgm:cxn modelId="{4B49352B-CAFB-427E-B2E1-45B602B26345}" srcId="{63DCDE02-B734-4456-BDE8-F10BA87109D1}" destId="{536BADD9-79D7-4919-8A26-F430653A8FFD}" srcOrd="0" destOrd="0" parTransId="{495A53EA-4717-4104-BD1D-F2D0E8C8AA42}" sibTransId="{BD167023-5034-40FE-9A23-49CEC05535FA}"/>
    <dgm:cxn modelId="{3AC9B64A-FD77-4948-815C-38D1E250CEF4}" type="presOf" srcId="{04EDB161-62C5-4AF7-8692-750C0A30D0D6}" destId="{348A3E6D-9FD2-4017-9FF9-89DF05D81374}" srcOrd="1" destOrd="0" presId="urn:microsoft.com/office/officeart/2008/layout/HorizontalMultiLevelHierarchy"/>
    <dgm:cxn modelId="{022B3F26-8DBB-4666-B73D-5FD48240EE95}" type="presOf" srcId="{198CB643-49D3-4BF3-9798-F632AB034FC2}" destId="{01B19EAA-D25C-46D3-A465-8836D850404F}" srcOrd="0" destOrd="0" presId="urn:microsoft.com/office/officeart/2008/layout/HorizontalMultiLevelHierarchy"/>
    <dgm:cxn modelId="{501D8A91-5B82-4D2B-A94D-3648C540FA82}" srcId="{63DCDE02-B734-4456-BDE8-F10BA87109D1}" destId="{726E11BB-7230-4F7E-AC26-A6D5C3EC323F}" srcOrd="3" destOrd="0" parTransId="{D5E8F572-8601-4A58-8AAD-05D7C4752EE9}" sibTransId="{77708A1A-E673-4D97-8DBD-F6C99CB8D1A8}"/>
    <dgm:cxn modelId="{47A75225-97B0-4043-BFCD-6BCB32C5BF4F}" srcId="{63DCDE02-B734-4456-BDE8-F10BA87109D1}" destId="{BF587ACD-6657-4B9D-8260-EA44133E523C}" srcOrd="1" destOrd="0" parTransId="{04EDB161-62C5-4AF7-8692-750C0A30D0D6}" sibTransId="{D342E7E9-F482-4C08-85AE-F4E4622165EB}"/>
    <dgm:cxn modelId="{6FDDAC93-8FF7-424D-84DF-00E348EF00C7}" type="presOf" srcId="{536BADD9-79D7-4919-8A26-F430653A8FFD}" destId="{8C24AAC0-47C7-4A3B-82A6-18491CF5C01F}" srcOrd="0" destOrd="0" presId="urn:microsoft.com/office/officeart/2008/layout/HorizontalMultiLevelHierarchy"/>
    <dgm:cxn modelId="{3FC66676-62AB-4011-A9EF-65AA7B12ECB6}" type="presOf" srcId="{15DD52BB-7F68-4C8A-AED6-3F705033DF1C}" destId="{3CA4490D-04F1-4C09-9A9C-EDDC276181F6}" srcOrd="1" destOrd="0" presId="urn:microsoft.com/office/officeart/2008/layout/HorizontalMultiLevelHierarchy"/>
    <dgm:cxn modelId="{E2854FE4-7CFB-4F03-B4FD-C51272DB2037}" type="presOf" srcId="{495A53EA-4717-4104-BD1D-F2D0E8C8AA42}" destId="{751A6D7B-98E9-4E96-AC90-3511619A3164}" srcOrd="0" destOrd="0" presId="urn:microsoft.com/office/officeart/2008/layout/HorizontalMultiLevelHierarchy"/>
    <dgm:cxn modelId="{A319FF78-C38D-41BB-9549-D49FBAA66183}" srcId="{63DCDE02-B734-4456-BDE8-F10BA87109D1}" destId="{CE97ABD8-7C73-4EAF-ACB9-4A15AD32B2CC}" srcOrd="2" destOrd="0" parTransId="{15DD52BB-7F68-4C8A-AED6-3F705033DF1C}" sibTransId="{D08DEBD8-714F-471A-BF0A-43CA1742E5D0}"/>
    <dgm:cxn modelId="{01D2BBF5-359D-4DCB-99B7-CB8A418A8889}" type="presOf" srcId="{15DD52BB-7F68-4C8A-AED6-3F705033DF1C}" destId="{48F77EC0-35F0-40E7-975E-863C8D9C7684}" srcOrd="0" destOrd="0" presId="urn:microsoft.com/office/officeart/2008/layout/HorizontalMultiLevelHierarchy"/>
    <dgm:cxn modelId="{91A45A6D-246E-46FD-99D5-1F2E2147BB2A}" type="presOf" srcId="{495A53EA-4717-4104-BD1D-F2D0E8C8AA42}" destId="{ADB21626-D45D-4A03-BA89-783F265F0B95}" srcOrd="1" destOrd="0" presId="urn:microsoft.com/office/officeart/2008/layout/HorizontalMultiLevelHierarchy"/>
    <dgm:cxn modelId="{EB748006-C70C-4EE5-A9D8-FAE554CEC2DA}" type="presOf" srcId="{D5E8F572-8601-4A58-8AAD-05D7C4752EE9}" destId="{15624DE6-DD68-469E-9D4A-C3CEB4EC1287}" srcOrd="1" destOrd="0" presId="urn:microsoft.com/office/officeart/2008/layout/HorizontalMultiLevelHierarchy"/>
    <dgm:cxn modelId="{FEA9CABC-EEB0-443C-A459-A7C798255909}" srcId="{198CB643-49D3-4BF3-9798-F632AB034FC2}" destId="{63DCDE02-B734-4456-BDE8-F10BA87109D1}" srcOrd="0" destOrd="0" parTransId="{13F77436-7DD4-4C69-BABB-A8B4E65DFC84}" sibTransId="{B9AFFB6F-7BDC-4E35-94AA-F55F4301FCAA}"/>
    <dgm:cxn modelId="{162C9BD3-8705-4E61-A446-4573146A6CC6}" type="presOf" srcId="{BF587ACD-6657-4B9D-8260-EA44133E523C}" destId="{BB860CD2-5C3D-4698-81E6-16A1D8635553}" srcOrd="0" destOrd="0" presId="urn:microsoft.com/office/officeart/2008/layout/HorizontalMultiLevelHierarchy"/>
    <dgm:cxn modelId="{CB05967F-18E8-4F54-9EFC-6CA96090E9AE}" type="presOf" srcId="{04EDB161-62C5-4AF7-8692-750C0A30D0D6}" destId="{5FB03D28-EF7B-47B6-8E0D-665A6217B97A}" srcOrd="0" destOrd="0" presId="urn:microsoft.com/office/officeart/2008/layout/HorizontalMultiLevelHierarchy"/>
    <dgm:cxn modelId="{D631DB57-BA5C-4970-B24C-5B03192FD510}" type="presOf" srcId="{63DCDE02-B734-4456-BDE8-F10BA87109D1}" destId="{1C93746D-97F2-4A22-9E24-BE8F706AE6FF}" srcOrd="0" destOrd="0" presId="urn:microsoft.com/office/officeart/2008/layout/HorizontalMultiLevelHierarchy"/>
    <dgm:cxn modelId="{4663CD58-BD48-4B91-8C5D-AA8EBC9792C0}" type="presOf" srcId="{CE97ABD8-7C73-4EAF-ACB9-4A15AD32B2CC}" destId="{AB59D852-4BF7-4357-A8D0-229B9D758792}" srcOrd="0" destOrd="0" presId="urn:microsoft.com/office/officeart/2008/layout/HorizontalMultiLevelHierarchy"/>
    <dgm:cxn modelId="{5E1A52A6-CC63-477A-B8CD-979AFE80E16A}" type="presOf" srcId="{726E11BB-7230-4F7E-AC26-A6D5C3EC323F}" destId="{E945114E-C9A0-4D91-911A-A0D499DD0BFF}" srcOrd="0" destOrd="0" presId="urn:microsoft.com/office/officeart/2008/layout/HorizontalMultiLevelHierarchy"/>
    <dgm:cxn modelId="{298B4BB0-D73D-4CE9-85FB-E15F030E4A91}" type="presParOf" srcId="{01B19EAA-D25C-46D3-A465-8836D850404F}" destId="{BE7DE8E4-F23D-4A09-8552-2271A1D4EE1A}" srcOrd="0" destOrd="0" presId="urn:microsoft.com/office/officeart/2008/layout/HorizontalMultiLevelHierarchy"/>
    <dgm:cxn modelId="{4B2E8C39-CABF-42B6-9D80-F8D3BFF2B552}" type="presParOf" srcId="{BE7DE8E4-F23D-4A09-8552-2271A1D4EE1A}" destId="{1C93746D-97F2-4A22-9E24-BE8F706AE6FF}" srcOrd="0" destOrd="0" presId="urn:microsoft.com/office/officeart/2008/layout/HorizontalMultiLevelHierarchy"/>
    <dgm:cxn modelId="{5B55623F-0162-4163-8285-7F28349E68E5}" type="presParOf" srcId="{BE7DE8E4-F23D-4A09-8552-2271A1D4EE1A}" destId="{0F2E0958-742C-4922-A4BD-B51D40CD42BF}" srcOrd="1" destOrd="0" presId="urn:microsoft.com/office/officeart/2008/layout/HorizontalMultiLevelHierarchy"/>
    <dgm:cxn modelId="{F1A4B528-C437-4292-A7C8-FE1F5AA075F8}" type="presParOf" srcId="{0F2E0958-742C-4922-A4BD-B51D40CD42BF}" destId="{751A6D7B-98E9-4E96-AC90-3511619A3164}" srcOrd="0" destOrd="0" presId="urn:microsoft.com/office/officeart/2008/layout/HorizontalMultiLevelHierarchy"/>
    <dgm:cxn modelId="{1AF03817-6E6E-4C96-A35C-750920B5DDC8}" type="presParOf" srcId="{751A6D7B-98E9-4E96-AC90-3511619A3164}" destId="{ADB21626-D45D-4A03-BA89-783F265F0B95}" srcOrd="0" destOrd="0" presId="urn:microsoft.com/office/officeart/2008/layout/HorizontalMultiLevelHierarchy"/>
    <dgm:cxn modelId="{07DA63C8-BD9E-40D4-9EA2-D66A86D46A62}" type="presParOf" srcId="{0F2E0958-742C-4922-A4BD-B51D40CD42BF}" destId="{2FD192BF-9C88-4485-9DA6-D69C52DC72AD}" srcOrd="1" destOrd="0" presId="urn:microsoft.com/office/officeart/2008/layout/HorizontalMultiLevelHierarchy"/>
    <dgm:cxn modelId="{2E14D866-6CB0-409D-87A5-61D619DDEEF1}" type="presParOf" srcId="{2FD192BF-9C88-4485-9DA6-D69C52DC72AD}" destId="{8C24AAC0-47C7-4A3B-82A6-18491CF5C01F}" srcOrd="0" destOrd="0" presId="urn:microsoft.com/office/officeart/2008/layout/HorizontalMultiLevelHierarchy"/>
    <dgm:cxn modelId="{B1C6D3E8-638B-4D5A-92FD-47554B03A60F}" type="presParOf" srcId="{2FD192BF-9C88-4485-9DA6-D69C52DC72AD}" destId="{18E31763-43BB-4D0B-B252-99C8EF7F2F65}" srcOrd="1" destOrd="0" presId="urn:microsoft.com/office/officeart/2008/layout/HorizontalMultiLevelHierarchy"/>
    <dgm:cxn modelId="{09520935-E774-4119-B395-2C7A12A53BB0}" type="presParOf" srcId="{0F2E0958-742C-4922-A4BD-B51D40CD42BF}" destId="{5FB03D28-EF7B-47B6-8E0D-665A6217B97A}" srcOrd="2" destOrd="0" presId="urn:microsoft.com/office/officeart/2008/layout/HorizontalMultiLevelHierarchy"/>
    <dgm:cxn modelId="{DA2F37FE-CE55-42C5-847A-7DF4797CC8C3}" type="presParOf" srcId="{5FB03D28-EF7B-47B6-8E0D-665A6217B97A}" destId="{348A3E6D-9FD2-4017-9FF9-89DF05D81374}" srcOrd="0" destOrd="0" presId="urn:microsoft.com/office/officeart/2008/layout/HorizontalMultiLevelHierarchy"/>
    <dgm:cxn modelId="{F7F984C7-E295-490D-87E9-65A1CDABD9F9}" type="presParOf" srcId="{0F2E0958-742C-4922-A4BD-B51D40CD42BF}" destId="{26A69F7C-E54A-4A30-BFDF-44C4205ED554}" srcOrd="3" destOrd="0" presId="urn:microsoft.com/office/officeart/2008/layout/HorizontalMultiLevelHierarchy"/>
    <dgm:cxn modelId="{DE16F4FD-4090-42F2-99C9-4FEEBAE6DB2A}" type="presParOf" srcId="{26A69F7C-E54A-4A30-BFDF-44C4205ED554}" destId="{BB860CD2-5C3D-4698-81E6-16A1D8635553}" srcOrd="0" destOrd="0" presId="urn:microsoft.com/office/officeart/2008/layout/HorizontalMultiLevelHierarchy"/>
    <dgm:cxn modelId="{DD9D78F0-E12D-43E1-AB7C-1D0F9933BB81}" type="presParOf" srcId="{26A69F7C-E54A-4A30-BFDF-44C4205ED554}" destId="{0284C855-8F74-4B3D-82E4-C477D9BB94F2}" srcOrd="1" destOrd="0" presId="urn:microsoft.com/office/officeart/2008/layout/HorizontalMultiLevelHierarchy"/>
    <dgm:cxn modelId="{B3B47B2F-7893-487C-A839-F7C355B8C931}" type="presParOf" srcId="{0F2E0958-742C-4922-A4BD-B51D40CD42BF}" destId="{48F77EC0-35F0-40E7-975E-863C8D9C7684}" srcOrd="4" destOrd="0" presId="urn:microsoft.com/office/officeart/2008/layout/HorizontalMultiLevelHierarchy"/>
    <dgm:cxn modelId="{C0B2E371-C5A8-4A4B-966B-DDC88EE5CDEB}" type="presParOf" srcId="{48F77EC0-35F0-40E7-975E-863C8D9C7684}" destId="{3CA4490D-04F1-4C09-9A9C-EDDC276181F6}" srcOrd="0" destOrd="0" presId="urn:microsoft.com/office/officeart/2008/layout/HorizontalMultiLevelHierarchy"/>
    <dgm:cxn modelId="{BA0F66B4-3235-4DA2-B04C-00254FB6F4C5}" type="presParOf" srcId="{0F2E0958-742C-4922-A4BD-B51D40CD42BF}" destId="{72B7AE49-C07E-40F1-BF30-ADDF780ABEC6}" srcOrd="5" destOrd="0" presId="urn:microsoft.com/office/officeart/2008/layout/HorizontalMultiLevelHierarchy"/>
    <dgm:cxn modelId="{C563BD24-F04C-4708-B99F-85F15FFD943F}" type="presParOf" srcId="{72B7AE49-C07E-40F1-BF30-ADDF780ABEC6}" destId="{AB59D852-4BF7-4357-A8D0-229B9D758792}" srcOrd="0" destOrd="0" presId="urn:microsoft.com/office/officeart/2008/layout/HorizontalMultiLevelHierarchy"/>
    <dgm:cxn modelId="{A929197F-06CA-4858-81A4-F30E1B60F31C}" type="presParOf" srcId="{72B7AE49-C07E-40F1-BF30-ADDF780ABEC6}" destId="{97ECB820-496C-456D-BF02-439BE95D206C}" srcOrd="1" destOrd="0" presId="urn:microsoft.com/office/officeart/2008/layout/HorizontalMultiLevelHierarchy"/>
    <dgm:cxn modelId="{699FD7B2-CBE1-4BF9-90AB-D944D08C3F10}" type="presParOf" srcId="{0F2E0958-742C-4922-A4BD-B51D40CD42BF}" destId="{5C7C059B-7E31-4471-8668-E3DAA2D1CBE5}" srcOrd="6" destOrd="0" presId="urn:microsoft.com/office/officeart/2008/layout/HorizontalMultiLevelHierarchy"/>
    <dgm:cxn modelId="{263391AE-4668-4D1A-8D07-48E9CBECCDBE}" type="presParOf" srcId="{5C7C059B-7E31-4471-8668-E3DAA2D1CBE5}" destId="{15624DE6-DD68-469E-9D4A-C3CEB4EC1287}" srcOrd="0" destOrd="0" presId="urn:microsoft.com/office/officeart/2008/layout/HorizontalMultiLevelHierarchy"/>
    <dgm:cxn modelId="{8E98F06F-F72A-4D7B-B3CA-40D7F9E1BE24}" type="presParOf" srcId="{0F2E0958-742C-4922-A4BD-B51D40CD42BF}" destId="{8A44E1B1-C9B9-4414-A3FB-C35409EE95B6}" srcOrd="7" destOrd="0" presId="urn:microsoft.com/office/officeart/2008/layout/HorizontalMultiLevelHierarchy"/>
    <dgm:cxn modelId="{4212A4E7-80AE-4A45-AFD6-4FF2A3F2ACF9}" type="presParOf" srcId="{8A44E1B1-C9B9-4414-A3FB-C35409EE95B6}" destId="{E945114E-C9A0-4D91-911A-A0D499DD0BFF}" srcOrd="0" destOrd="0" presId="urn:microsoft.com/office/officeart/2008/layout/HorizontalMultiLevelHierarchy"/>
    <dgm:cxn modelId="{469DDCF6-8FEA-4281-9F23-20814B803DAB}" type="presParOf" srcId="{8A44E1B1-C9B9-4414-A3FB-C35409EE95B6}" destId="{8D6EDF03-C278-4591-9C61-F138099B11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C059B-7E31-4471-8668-E3DAA2D1CBE5}">
      <dsp:nvSpPr>
        <dsp:cNvPr id="0" name=""/>
        <dsp:cNvSpPr/>
      </dsp:nvSpPr>
      <dsp:spPr>
        <a:xfrm>
          <a:off x="1459621" y="1650763"/>
          <a:ext cx="410698" cy="1173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349" y="0"/>
              </a:lnTo>
              <a:lnTo>
                <a:pt x="205349" y="1173872"/>
              </a:lnTo>
              <a:lnTo>
                <a:pt x="410698" y="11738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633880" y="2206608"/>
        <a:ext cx="62182" cy="62182"/>
      </dsp:txXfrm>
    </dsp:sp>
    <dsp:sp modelId="{48F77EC0-35F0-40E7-975E-863C8D9C7684}">
      <dsp:nvSpPr>
        <dsp:cNvPr id="0" name=""/>
        <dsp:cNvSpPr/>
      </dsp:nvSpPr>
      <dsp:spPr>
        <a:xfrm>
          <a:off x="1459621" y="1650763"/>
          <a:ext cx="410698" cy="391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349" y="0"/>
              </a:lnTo>
              <a:lnTo>
                <a:pt x="205349" y="391290"/>
              </a:lnTo>
              <a:lnTo>
                <a:pt x="410698" y="3912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650789" y="1832226"/>
        <a:ext cx="28362" cy="28362"/>
      </dsp:txXfrm>
    </dsp:sp>
    <dsp:sp modelId="{5FB03D28-EF7B-47B6-8E0D-665A6217B97A}">
      <dsp:nvSpPr>
        <dsp:cNvPr id="0" name=""/>
        <dsp:cNvSpPr/>
      </dsp:nvSpPr>
      <dsp:spPr>
        <a:xfrm>
          <a:off x="1459621" y="1259472"/>
          <a:ext cx="410698" cy="391290"/>
        </a:xfrm>
        <a:custGeom>
          <a:avLst/>
          <a:gdLst/>
          <a:ahLst/>
          <a:cxnLst/>
          <a:rect l="0" t="0" r="0" b="0"/>
          <a:pathLst>
            <a:path>
              <a:moveTo>
                <a:pt x="0" y="391290"/>
              </a:moveTo>
              <a:lnTo>
                <a:pt x="205349" y="391290"/>
              </a:lnTo>
              <a:lnTo>
                <a:pt x="205349" y="0"/>
              </a:lnTo>
              <a:lnTo>
                <a:pt x="41069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650789" y="1440936"/>
        <a:ext cx="28362" cy="28362"/>
      </dsp:txXfrm>
    </dsp:sp>
    <dsp:sp modelId="{751A6D7B-98E9-4E96-AC90-3511619A3164}">
      <dsp:nvSpPr>
        <dsp:cNvPr id="0" name=""/>
        <dsp:cNvSpPr/>
      </dsp:nvSpPr>
      <dsp:spPr>
        <a:xfrm>
          <a:off x="1459621" y="450013"/>
          <a:ext cx="374249" cy="1200749"/>
        </a:xfrm>
        <a:custGeom>
          <a:avLst/>
          <a:gdLst/>
          <a:ahLst/>
          <a:cxnLst/>
          <a:rect l="0" t="0" r="0" b="0"/>
          <a:pathLst>
            <a:path>
              <a:moveTo>
                <a:pt x="0" y="1200749"/>
              </a:moveTo>
              <a:lnTo>
                <a:pt x="187124" y="1200749"/>
              </a:lnTo>
              <a:lnTo>
                <a:pt x="187124" y="0"/>
              </a:lnTo>
              <a:lnTo>
                <a:pt x="37424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615303" y="1018945"/>
        <a:ext cx="62886" cy="62886"/>
      </dsp:txXfrm>
    </dsp:sp>
    <dsp:sp modelId="{1C93746D-97F2-4A22-9E24-BE8F706AE6FF}">
      <dsp:nvSpPr>
        <dsp:cNvPr id="0" name=""/>
        <dsp:cNvSpPr/>
      </dsp:nvSpPr>
      <dsp:spPr>
        <a:xfrm rot="16200000">
          <a:off x="-89082" y="1337730"/>
          <a:ext cx="2471343" cy="6260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latin typeface="Calibri" pitchFamily="34" charset="0"/>
              <a:cs typeface="Calibri" pitchFamily="34" charset="0"/>
            </a:rPr>
            <a:t>5. Sınıflarda</a:t>
          </a:r>
          <a:endParaRPr lang="tr-TR" sz="2800" b="1" kern="1200" dirty="0">
            <a:latin typeface="Calibri" pitchFamily="34" charset="0"/>
            <a:cs typeface="Calibri" pitchFamily="34" charset="0"/>
          </a:endParaRPr>
        </a:p>
      </dsp:txBody>
      <dsp:txXfrm>
        <a:off x="-89082" y="1337730"/>
        <a:ext cx="2471343" cy="626065"/>
      </dsp:txXfrm>
    </dsp:sp>
    <dsp:sp modelId="{8C24AAC0-47C7-4A3B-82A6-18491CF5C01F}">
      <dsp:nvSpPr>
        <dsp:cNvPr id="0" name=""/>
        <dsp:cNvSpPr/>
      </dsp:nvSpPr>
      <dsp:spPr>
        <a:xfrm>
          <a:off x="1833871" y="136980"/>
          <a:ext cx="2229560" cy="6260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rgbClr val="7030A0"/>
              </a:solidFill>
              <a:latin typeface="Advent Pro" panose="02000506040000020004" pitchFamily="2" charset="0"/>
            </a:rPr>
            <a:t>5 Saat Matematik</a:t>
          </a:r>
          <a:endParaRPr lang="tr-TR" sz="2200" b="1" kern="1200" dirty="0">
            <a:solidFill>
              <a:srgbClr val="7030A0"/>
            </a:solidFill>
            <a:latin typeface="Advent Pro" panose="02000506040000020004" pitchFamily="2" charset="0"/>
          </a:endParaRPr>
        </a:p>
      </dsp:txBody>
      <dsp:txXfrm>
        <a:off x="1833871" y="136980"/>
        <a:ext cx="2229560" cy="626065"/>
      </dsp:txXfrm>
    </dsp:sp>
    <dsp:sp modelId="{BB860CD2-5C3D-4698-81E6-16A1D8635553}">
      <dsp:nvSpPr>
        <dsp:cNvPr id="0" name=""/>
        <dsp:cNvSpPr/>
      </dsp:nvSpPr>
      <dsp:spPr>
        <a:xfrm>
          <a:off x="1870320" y="946439"/>
          <a:ext cx="2248412" cy="6260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rgbClr val="7030A0"/>
              </a:solidFill>
              <a:latin typeface="Advent Pro" panose="02000506040000020004" pitchFamily="2" charset="0"/>
            </a:rPr>
            <a:t>4 Saat Fen Bilimleri</a:t>
          </a:r>
          <a:endParaRPr lang="tr-TR" sz="2200" b="1" kern="1200" dirty="0">
            <a:solidFill>
              <a:srgbClr val="7030A0"/>
            </a:solidFill>
            <a:latin typeface="Advent Pro" panose="02000506040000020004" pitchFamily="2" charset="0"/>
          </a:endParaRPr>
        </a:p>
      </dsp:txBody>
      <dsp:txXfrm>
        <a:off x="1870320" y="946439"/>
        <a:ext cx="2248412" cy="626065"/>
      </dsp:txXfrm>
    </dsp:sp>
    <dsp:sp modelId="{AB59D852-4BF7-4357-A8D0-229B9D758792}">
      <dsp:nvSpPr>
        <dsp:cNvPr id="0" name=""/>
        <dsp:cNvSpPr/>
      </dsp:nvSpPr>
      <dsp:spPr>
        <a:xfrm>
          <a:off x="1870320" y="1729021"/>
          <a:ext cx="2231819" cy="6260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rgbClr val="7030A0"/>
              </a:solidFill>
              <a:latin typeface="Advent Pro" panose="02000506040000020004" pitchFamily="2" charset="0"/>
            </a:rPr>
            <a:t>    6 Saat Türkçe</a:t>
          </a:r>
          <a:endParaRPr lang="tr-TR" sz="2200" b="1" kern="1200" dirty="0">
            <a:solidFill>
              <a:srgbClr val="7030A0"/>
            </a:solidFill>
            <a:latin typeface="Advent Pro" panose="02000506040000020004" pitchFamily="2" charset="0"/>
          </a:endParaRPr>
        </a:p>
      </dsp:txBody>
      <dsp:txXfrm>
        <a:off x="1870320" y="1729021"/>
        <a:ext cx="2231819" cy="626065"/>
      </dsp:txXfrm>
    </dsp:sp>
    <dsp:sp modelId="{E945114E-C9A0-4D91-911A-A0D499DD0BFF}">
      <dsp:nvSpPr>
        <dsp:cNvPr id="0" name=""/>
        <dsp:cNvSpPr/>
      </dsp:nvSpPr>
      <dsp:spPr>
        <a:xfrm>
          <a:off x="1870320" y="2511602"/>
          <a:ext cx="2198635" cy="6260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rgbClr val="7030A0"/>
              </a:solidFill>
              <a:latin typeface="Advent Pro" panose="02000506040000020004" pitchFamily="2" charset="0"/>
            </a:rPr>
            <a:t> 3 Saat Sosyal Bilgiler</a:t>
          </a:r>
          <a:endParaRPr lang="tr-TR" sz="2200" b="1" kern="1200" dirty="0">
            <a:solidFill>
              <a:srgbClr val="7030A0"/>
            </a:solidFill>
            <a:latin typeface="Advent Pro" panose="02000506040000020004" pitchFamily="2" charset="0"/>
          </a:endParaRPr>
        </a:p>
      </dsp:txBody>
      <dsp:txXfrm>
        <a:off x="1870320" y="2511602"/>
        <a:ext cx="2198635" cy="626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C059B-7E31-4471-8668-E3DAA2D1CBE5}">
      <dsp:nvSpPr>
        <dsp:cNvPr id="0" name=""/>
        <dsp:cNvSpPr/>
      </dsp:nvSpPr>
      <dsp:spPr>
        <a:xfrm>
          <a:off x="1459621" y="1650763"/>
          <a:ext cx="410698" cy="1173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349" y="0"/>
              </a:lnTo>
              <a:lnTo>
                <a:pt x="205349" y="1173872"/>
              </a:lnTo>
              <a:lnTo>
                <a:pt x="410698" y="11738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633880" y="2206608"/>
        <a:ext cx="62182" cy="62182"/>
      </dsp:txXfrm>
    </dsp:sp>
    <dsp:sp modelId="{48F77EC0-35F0-40E7-975E-863C8D9C7684}">
      <dsp:nvSpPr>
        <dsp:cNvPr id="0" name=""/>
        <dsp:cNvSpPr/>
      </dsp:nvSpPr>
      <dsp:spPr>
        <a:xfrm>
          <a:off x="1459621" y="1650763"/>
          <a:ext cx="410698" cy="391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349" y="0"/>
              </a:lnTo>
              <a:lnTo>
                <a:pt x="205349" y="391290"/>
              </a:lnTo>
              <a:lnTo>
                <a:pt x="410698" y="3912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650789" y="1832226"/>
        <a:ext cx="28362" cy="28362"/>
      </dsp:txXfrm>
    </dsp:sp>
    <dsp:sp modelId="{5FB03D28-EF7B-47B6-8E0D-665A6217B97A}">
      <dsp:nvSpPr>
        <dsp:cNvPr id="0" name=""/>
        <dsp:cNvSpPr/>
      </dsp:nvSpPr>
      <dsp:spPr>
        <a:xfrm>
          <a:off x="1459621" y="1259472"/>
          <a:ext cx="410698" cy="391290"/>
        </a:xfrm>
        <a:custGeom>
          <a:avLst/>
          <a:gdLst/>
          <a:ahLst/>
          <a:cxnLst/>
          <a:rect l="0" t="0" r="0" b="0"/>
          <a:pathLst>
            <a:path>
              <a:moveTo>
                <a:pt x="0" y="391290"/>
              </a:moveTo>
              <a:lnTo>
                <a:pt x="205349" y="391290"/>
              </a:lnTo>
              <a:lnTo>
                <a:pt x="205349" y="0"/>
              </a:lnTo>
              <a:lnTo>
                <a:pt x="41069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650789" y="1440936"/>
        <a:ext cx="28362" cy="28362"/>
      </dsp:txXfrm>
    </dsp:sp>
    <dsp:sp modelId="{751A6D7B-98E9-4E96-AC90-3511619A3164}">
      <dsp:nvSpPr>
        <dsp:cNvPr id="0" name=""/>
        <dsp:cNvSpPr/>
      </dsp:nvSpPr>
      <dsp:spPr>
        <a:xfrm>
          <a:off x="1459621" y="450013"/>
          <a:ext cx="374249" cy="1200749"/>
        </a:xfrm>
        <a:custGeom>
          <a:avLst/>
          <a:gdLst/>
          <a:ahLst/>
          <a:cxnLst/>
          <a:rect l="0" t="0" r="0" b="0"/>
          <a:pathLst>
            <a:path>
              <a:moveTo>
                <a:pt x="0" y="1200749"/>
              </a:moveTo>
              <a:lnTo>
                <a:pt x="187124" y="1200749"/>
              </a:lnTo>
              <a:lnTo>
                <a:pt x="187124" y="0"/>
              </a:lnTo>
              <a:lnTo>
                <a:pt x="37424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615303" y="1018945"/>
        <a:ext cx="62886" cy="62886"/>
      </dsp:txXfrm>
    </dsp:sp>
    <dsp:sp modelId="{1C93746D-97F2-4A22-9E24-BE8F706AE6FF}">
      <dsp:nvSpPr>
        <dsp:cNvPr id="0" name=""/>
        <dsp:cNvSpPr/>
      </dsp:nvSpPr>
      <dsp:spPr>
        <a:xfrm rot="16200000">
          <a:off x="-89082" y="1337730"/>
          <a:ext cx="2471343" cy="6260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latin typeface="Calibri" pitchFamily="34" charset="0"/>
              <a:cs typeface="Calibri" pitchFamily="34" charset="0"/>
            </a:rPr>
            <a:t>5. Sınıflarda</a:t>
          </a:r>
          <a:endParaRPr lang="tr-TR" sz="2800" b="1" kern="1200" dirty="0">
            <a:latin typeface="Calibri" pitchFamily="34" charset="0"/>
            <a:cs typeface="Calibri" pitchFamily="34" charset="0"/>
          </a:endParaRPr>
        </a:p>
      </dsp:txBody>
      <dsp:txXfrm>
        <a:off x="-89082" y="1337730"/>
        <a:ext cx="2471343" cy="626065"/>
      </dsp:txXfrm>
    </dsp:sp>
    <dsp:sp modelId="{8C24AAC0-47C7-4A3B-82A6-18491CF5C01F}">
      <dsp:nvSpPr>
        <dsp:cNvPr id="0" name=""/>
        <dsp:cNvSpPr/>
      </dsp:nvSpPr>
      <dsp:spPr>
        <a:xfrm>
          <a:off x="1833871" y="136980"/>
          <a:ext cx="2229560" cy="6260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rgbClr val="7030A0"/>
              </a:solidFill>
              <a:latin typeface="Advent Pro" panose="02000506040000020004" pitchFamily="2" charset="0"/>
            </a:rPr>
            <a:t>5 Saat Matematik</a:t>
          </a:r>
          <a:endParaRPr lang="tr-TR" sz="2200" b="1" kern="1200" dirty="0">
            <a:solidFill>
              <a:srgbClr val="7030A0"/>
            </a:solidFill>
            <a:latin typeface="Advent Pro" panose="02000506040000020004" pitchFamily="2" charset="0"/>
          </a:endParaRPr>
        </a:p>
      </dsp:txBody>
      <dsp:txXfrm>
        <a:off x="1833871" y="136980"/>
        <a:ext cx="2229560" cy="626065"/>
      </dsp:txXfrm>
    </dsp:sp>
    <dsp:sp modelId="{BB860CD2-5C3D-4698-81E6-16A1D8635553}">
      <dsp:nvSpPr>
        <dsp:cNvPr id="0" name=""/>
        <dsp:cNvSpPr/>
      </dsp:nvSpPr>
      <dsp:spPr>
        <a:xfrm>
          <a:off x="1870320" y="946439"/>
          <a:ext cx="2248412" cy="6260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rgbClr val="7030A0"/>
              </a:solidFill>
              <a:latin typeface="Advent Pro" panose="02000506040000020004" pitchFamily="2" charset="0"/>
            </a:rPr>
            <a:t>4 Saat Fen Bilimleri</a:t>
          </a:r>
          <a:endParaRPr lang="tr-TR" sz="2200" b="1" kern="1200" dirty="0">
            <a:solidFill>
              <a:srgbClr val="7030A0"/>
            </a:solidFill>
            <a:latin typeface="Advent Pro" panose="02000506040000020004" pitchFamily="2" charset="0"/>
          </a:endParaRPr>
        </a:p>
      </dsp:txBody>
      <dsp:txXfrm>
        <a:off x="1870320" y="946439"/>
        <a:ext cx="2248412" cy="626065"/>
      </dsp:txXfrm>
    </dsp:sp>
    <dsp:sp modelId="{AB59D852-4BF7-4357-A8D0-229B9D758792}">
      <dsp:nvSpPr>
        <dsp:cNvPr id="0" name=""/>
        <dsp:cNvSpPr/>
      </dsp:nvSpPr>
      <dsp:spPr>
        <a:xfrm>
          <a:off x="1870320" y="1729021"/>
          <a:ext cx="2231819" cy="6260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rgbClr val="7030A0"/>
              </a:solidFill>
              <a:latin typeface="Advent Pro" panose="02000506040000020004" pitchFamily="2" charset="0"/>
            </a:rPr>
            <a:t>    6 Saat Türkçe</a:t>
          </a:r>
          <a:endParaRPr lang="tr-TR" sz="2200" b="1" kern="1200" dirty="0">
            <a:solidFill>
              <a:srgbClr val="7030A0"/>
            </a:solidFill>
            <a:latin typeface="Advent Pro" panose="02000506040000020004" pitchFamily="2" charset="0"/>
          </a:endParaRPr>
        </a:p>
      </dsp:txBody>
      <dsp:txXfrm>
        <a:off x="1870320" y="1729021"/>
        <a:ext cx="2231819" cy="626065"/>
      </dsp:txXfrm>
    </dsp:sp>
    <dsp:sp modelId="{E945114E-C9A0-4D91-911A-A0D499DD0BFF}">
      <dsp:nvSpPr>
        <dsp:cNvPr id="0" name=""/>
        <dsp:cNvSpPr/>
      </dsp:nvSpPr>
      <dsp:spPr>
        <a:xfrm>
          <a:off x="1870320" y="2511602"/>
          <a:ext cx="2198635" cy="6260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rgbClr val="7030A0"/>
              </a:solidFill>
              <a:latin typeface="Advent Pro" panose="02000506040000020004" pitchFamily="2" charset="0"/>
            </a:rPr>
            <a:t> 3 Saat Sosyal Bilgiler</a:t>
          </a:r>
          <a:endParaRPr lang="tr-TR" sz="2200" b="1" kern="1200" dirty="0">
            <a:solidFill>
              <a:srgbClr val="7030A0"/>
            </a:solidFill>
            <a:latin typeface="Advent Pro" panose="02000506040000020004" pitchFamily="2" charset="0"/>
          </a:endParaRPr>
        </a:p>
      </dsp:txBody>
      <dsp:txXfrm>
        <a:off x="1870320" y="2511602"/>
        <a:ext cx="2198635" cy="626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C059B-7E31-4471-8668-E3DAA2D1CBE5}">
      <dsp:nvSpPr>
        <dsp:cNvPr id="0" name=""/>
        <dsp:cNvSpPr/>
      </dsp:nvSpPr>
      <dsp:spPr>
        <a:xfrm>
          <a:off x="1176804" y="1650763"/>
          <a:ext cx="410698" cy="1173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349" y="0"/>
              </a:lnTo>
              <a:lnTo>
                <a:pt x="205349" y="1173872"/>
              </a:lnTo>
              <a:lnTo>
                <a:pt x="410698" y="11738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351062" y="2206608"/>
        <a:ext cx="62182" cy="62182"/>
      </dsp:txXfrm>
    </dsp:sp>
    <dsp:sp modelId="{48F77EC0-35F0-40E7-975E-863C8D9C7684}">
      <dsp:nvSpPr>
        <dsp:cNvPr id="0" name=""/>
        <dsp:cNvSpPr/>
      </dsp:nvSpPr>
      <dsp:spPr>
        <a:xfrm>
          <a:off x="1176804" y="1650763"/>
          <a:ext cx="410698" cy="391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349" y="0"/>
              </a:lnTo>
              <a:lnTo>
                <a:pt x="205349" y="391290"/>
              </a:lnTo>
              <a:lnTo>
                <a:pt x="410698" y="3912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367972" y="1832226"/>
        <a:ext cx="28362" cy="28362"/>
      </dsp:txXfrm>
    </dsp:sp>
    <dsp:sp modelId="{5FB03D28-EF7B-47B6-8E0D-665A6217B97A}">
      <dsp:nvSpPr>
        <dsp:cNvPr id="0" name=""/>
        <dsp:cNvSpPr/>
      </dsp:nvSpPr>
      <dsp:spPr>
        <a:xfrm>
          <a:off x="1176804" y="1250006"/>
          <a:ext cx="423759" cy="400756"/>
        </a:xfrm>
        <a:custGeom>
          <a:avLst/>
          <a:gdLst/>
          <a:ahLst/>
          <a:cxnLst/>
          <a:rect l="0" t="0" r="0" b="0"/>
          <a:pathLst>
            <a:path>
              <a:moveTo>
                <a:pt x="0" y="400756"/>
              </a:moveTo>
              <a:lnTo>
                <a:pt x="211879" y="400756"/>
              </a:lnTo>
              <a:lnTo>
                <a:pt x="211879" y="0"/>
              </a:lnTo>
              <a:lnTo>
                <a:pt x="42375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374102" y="1435803"/>
        <a:ext cx="29162" cy="29162"/>
      </dsp:txXfrm>
    </dsp:sp>
    <dsp:sp modelId="{751A6D7B-98E9-4E96-AC90-3511619A3164}">
      <dsp:nvSpPr>
        <dsp:cNvPr id="0" name=""/>
        <dsp:cNvSpPr/>
      </dsp:nvSpPr>
      <dsp:spPr>
        <a:xfrm>
          <a:off x="1176804" y="462835"/>
          <a:ext cx="395236" cy="1187927"/>
        </a:xfrm>
        <a:custGeom>
          <a:avLst/>
          <a:gdLst/>
          <a:ahLst/>
          <a:cxnLst/>
          <a:rect l="0" t="0" r="0" b="0"/>
          <a:pathLst>
            <a:path>
              <a:moveTo>
                <a:pt x="0" y="1187927"/>
              </a:moveTo>
              <a:lnTo>
                <a:pt x="197618" y="1187927"/>
              </a:lnTo>
              <a:lnTo>
                <a:pt x="197618" y="0"/>
              </a:lnTo>
              <a:lnTo>
                <a:pt x="39523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343123" y="1025500"/>
        <a:ext cx="62597" cy="62597"/>
      </dsp:txXfrm>
    </dsp:sp>
    <dsp:sp modelId="{1C93746D-97F2-4A22-9E24-BE8F706AE6FF}">
      <dsp:nvSpPr>
        <dsp:cNvPr id="0" name=""/>
        <dsp:cNvSpPr/>
      </dsp:nvSpPr>
      <dsp:spPr>
        <a:xfrm rot="16200000">
          <a:off x="-371900" y="1337730"/>
          <a:ext cx="2471343" cy="626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latin typeface="Calibri" pitchFamily="34" charset="0"/>
              <a:cs typeface="Calibri" pitchFamily="34" charset="0"/>
            </a:rPr>
            <a:t>5. Sınıflarda</a:t>
          </a:r>
          <a:endParaRPr lang="tr-TR" sz="2800" b="1" kern="1200" dirty="0">
            <a:latin typeface="Calibri" pitchFamily="34" charset="0"/>
            <a:cs typeface="Calibri" pitchFamily="34" charset="0"/>
          </a:endParaRPr>
        </a:p>
      </dsp:txBody>
      <dsp:txXfrm>
        <a:off x="-371900" y="1337730"/>
        <a:ext cx="2471343" cy="626065"/>
      </dsp:txXfrm>
    </dsp:sp>
    <dsp:sp modelId="{8C24AAC0-47C7-4A3B-82A6-18491CF5C01F}">
      <dsp:nvSpPr>
        <dsp:cNvPr id="0" name=""/>
        <dsp:cNvSpPr/>
      </dsp:nvSpPr>
      <dsp:spPr>
        <a:xfrm>
          <a:off x="1572040" y="149802"/>
          <a:ext cx="2814047" cy="6260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latin typeface="Advent Pro" panose="02000506040000020004" pitchFamily="2" charset="0"/>
            </a:rPr>
            <a:t>5 Saat Matematik</a:t>
          </a:r>
          <a:endParaRPr lang="tr-TR" sz="2200" b="1" kern="1200" dirty="0">
            <a:latin typeface="Advent Pro" panose="02000506040000020004" pitchFamily="2" charset="0"/>
          </a:endParaRPr>
        </a:p>
      </dsp:txBody>
      <dsp:txXfrm>
        <a:off x="1572040" y="149802"/>
        <a:ext cx="2814047" cy="626065"/>
      </dsp:txXfrm>
    </dsp:sp>
    <dsp:sp modelId="{BB860CD2-5C3D-4698-81E6-16A1D8635553}">
      <dsp:nvSpPr>
        <dsp:cNvPr id="0" name=""/>
        <dsp:cNvSpPr/>
      </dsp:nvSpPr>
      <dsp:spPr>
        <a:xfrm>
          <a:off x="1600563" y="936973"/>
          <a:ext cx="2794867" cy="6260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latin typeface="Advent Pro" panose="02000506040000020004" pitchFamily="2" charset="0"/>
            </a:rPr>
            <a:t>4 Saat Fen Bilimleri</a:t>
          </a:r>
          <a:endParaRPr lang="tr-TR" sz="2200" b="1" kern="1200" dirty="0">
            <a:latin typeface="Advent Pro" panose="02000506040000020004" pitchFamily="2" charset="0"/>
          </a:endParaRPr>
        </a:p>
      </dsp:txBody>
      <dsp:txXfrm>
        <a:off x="1600563" y="936973"/>
        <a:ext cx="2794867" cy="626065"/>
      </dsp:txXfrm>
    </dsp:sp>
    <dsp:sp modelId="{AB59D852-4BF7-4357-A8D0-229B9D758792}">
      <dsp:nvSpPr>
        <dsp:cNvPr id="0" name=""/>
        <dsp:cNvSpPr/>
      </dsp:nvSpPr>
      <dsp:spPr>
        <a:xfrm>
          <a:off x="1587503" y="1729021"/>
          <a:ext cx="2757226" cy="6260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latin typeface="Advent Pro" panose="02000506040000020004" pitchFamily="2" charset="0"/>
            </a:rPr>
            <a:t>        6 Saat Türkçe</a:t>
          </a:r>
          <a:endParaRPr lang="tr-TR" sz="2200" b="1" kern="1200" dirty="0">
            <a:latin typeface="Advent Pro" panose="02000506040000020004" pitchFamily="2" charset="0"/>
          </a:endParaRPr>
        </a:p>
      </dsp:txBody>
      <dsp:txXfrm>
        <a:off x="1587503" y="1729021"/>
        <a:ext cx="2757226" cy="626065"/>
      </dsp:txXfrm>
    </dsp:sp>
    <dsp:sp modelId="{E945114E-C9A0-4D91-911A-A0D499DD0BFF}">
      <dsp:nvSpPr>
        <dsp:cNvPr id="0" name=""/>
        <dsp:cNvSpPr/>
      </dsp:nvSpPr>
      <dsp:spPr>
        <a:xfrm>
          <a:off x="1587503" y="2511602"/>
          <a:ext cx="2773203" cy="6260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latin typeface="Advent Pro" panose="02000506040000020004" pitchFamily="2" charset="0"/>
            </a:rPr>
            <a:t>  3 Saat Sosyal Bilgiler</a:t>
          </a:r>
          <a:endParaRPr lang="tr-TR" sz="2200" b="1" kern="1200" dirty="0">
            <a:latin typeface="Advent Pro" panose="02000506040000020004" pitchFamily="2" charset="0"/>
          </a:endParaRPr>
        </a:p>
      </dsp:txBody>
      <dsp:txXfrm>
        <a:off x="1587503" y="2511602"/>
        <a:ext cx="2773203" cy="626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12AB-D70C-43DB-8767-CE061AD5A1EC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021D-D280-4E51-BDC8-39CF4441C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27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12AB-D70C-43DB-8767-CE061AD5A1EC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021D-D280-4E51-BDC8-39CF4441C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36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12AB-D70C-43DB-8767-CE061AD5A1EC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021D-D280-4E51-BDC8-39CF4441C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857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12AB-D70C-43DB-8767-CE061AD5A1EC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021D-D280-4E51-BDC8-39CF4441C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67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12AB-D70C-43DB-8767-CE061AD5A1EC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021D-D280-4E51-BDC8-39CF4441C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50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12AB-D70C-43DB-8767-CE061AD5A1EC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021D-D280-4E51-BDC8-39CF4441C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00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12AB-D70C-43DB-8767-CE061AD5A1EC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021D-D280-4E51-BDC8-39CF4441C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05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12AB-D70C-43DB-8767-CE061AD5A1EC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021D-D280-4E51-BDC8-39CF4441C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80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12AB-D70C-43DB-8767-CE061AD5A1EC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021D-D280-4E51-BDC8-39CF4441C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086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12AB-D70C-43DB-8767-CE061AD5A1EC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021D-D280-4E51-BDC8-39CF4441C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12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12AB-D70C-43DB-8767-CE061AD5A1EC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021D-D280-4E51-BDC8-39CF4441C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60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C12AB-D70C-43DB-8767-CE061AD5A1EC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E021D-D280-4E51-BDC8-39CF4441C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21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0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azımkarabekiriho\Desktop\2018-2019 evraklar\broşür\14107-NPBT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842" y="-243408"/>
            <a:ext cx="10161588" cy="1016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55576" y="1823346"/>
            <a:ext cx="6768752" cy="21817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1250522"/>
              </a:avLst>
            </a:prstTxWarp>
          </a:bodyPr>
          <a:lstStyle/>
          <a:p>
            <a:pPr algn="ctr" rtl="0">
              <a:buNone/>
            </a:pPr>
            <a:r>
              <a:rPr lang="tr-TR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alibri"/>
                <a:cs typeface="Calibri"/>
              </a:rPr>
              <a:t>KAZIM KARABEKİR</a:t>
            </a:r>
          </a:p>
          <a:p>
            <a:pPr algn="ctr" rtl="0">
              <a:buNone/>
            </a:pPr>
            <a:r>
              <a:rPr lang="tr-TR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alibri"/>
                <a:cs typeface="Calibri"/>
              </a:rPr>
              <a:t> İMAM HATİP ORTAOKULU</a:t>
            </a:r>
            <a:endParaRPr lang="tr-TR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pic>
        <p:nvPicPr>
          <p:cNvPr id="1027" name="Picture 3" descr="C:\Users\kazımkarabekiriho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42" y="2276872"/>
            <a:ext cx="2742878" cy="27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4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Başarılarımız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/>
              <a:t>2018-2019 </a:t>
            </a:r>
            <a:r>
              <a:rPr lang="tr-TR" b="1" dirty="0"/>
              <a:t>Eğitim Öğretim Yılı Akıl ve Zeka Oyunları Mangala dalında Konak İlçe 1. ve 3. </a:t>
            </a:r>
            <a:r>
              <a:rPr lang="tr-TR" b="1" dirty="0" err="1"/>
              <a:t>lüğü</a:t>
            </a:r>
            <a:endParaRPr lang="tr-TR" b="1" dirty="0"/>
          </a:p>
          <a:p>
            <a:r>
              <a:rPr lang="tr-TR" b="1" dirty="0"/>
              <a:t>2018-2019 Eğitim Öğretim Yılı </a:t>
            </a:r>
            <a:r>
              <a:rPr lang="tr-TR" b="1" dirty="0" err="1"/>
              <a:t>Dyned</a:t>
            </a:r>
            <a:r>
              <a:rPr lang="tr-TR" b="1" dirty="0"/>
              <a:t> Pano Yarışması Konak ilçe 3. </a:t>
            </a:r>
            <a:r>
              <a:rPr lang="tr-TR" b="1" dirty="0" err="1"/>
              <a:t>lüğü</a:t>
            </a:r>
            <a:endParaRPr lang="tr-TR" b="1" dirty="0"/>
          </a:p>
          <a:p>
            <a:r>
              <a:rPr lang="tr-TR" b="1" dirty="0"/>
              <a:t>2019-2020 Eğitim Öğretim Yılı Şenel Aksuyu Anma Koşusunda Kızlarda 1. 2. ve 3. lük</a:t>
            </a:r>
          </a:p>
          <a:p>
            <a:r>
              <a:rPr lang="tr-TR" b="1" dirty="0"/>
              <a:t>                     Erkeklerde 2. ve 3. lük</a:t>
            </a:r>
          </a:p>
          <a:p>
            <a:r>
              <a:rPr lang="tr-TR" b="1" dirty="0"/>
              <a:t>2019-2020 Eğitim Öğretim Yılı Akıl ve Zeka Oyunları Mangala dalında Konak İlçe 1. </a:t>
            </a:r>
            <a:r>
              <a:rPr lang="tr-TR" b="1" dirty="0" err="1"/>
              <a:t>liği</a:t>
            </a:r>
            <a:endParaRPr lang="tr-TR" b="1" dirty="0"/>
          </a:p>
          <a:p>
            <a:r>
              <a:rPr lang="tr-TR" b="1" dirty="0"/>
              <a:t>2019-2020 Eğitim Öğretim Yılı Kur'an-ı Kerim Güzel Okuma Yarışması İzmir 1. Bölge 1. </a:t>
            </a:r>
            <a:r>
              <a:rPr lang="tr-TR" b="1" dirty="0" err="1"/>
              <a:t>Liği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54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9388" y="0"/>
            <a:ext cx="9323388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1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23100"/>
          </a:xfrm>
        </p:spPr>
      </p:pic>
    </p:spTree>
    <p:extLst>
      <p:ext uri="{BB962C8B-B14F-4D97-AF65-F5344CB8AC3E}">
        <p14:creationId xmlns:p14="http://schemas.microsoft.com/office/powerpoint/2010/main" val="157117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3933" r="6937" b="3821"/>
          <a:stretch/>
        </p:blipFill>
        <p:spPr>
          <a:xfrm>
            <a:off x="3851920" y="2420887"/>
            <a:ext cx="5144464" cy="4193343"/>
          </a:xfrm>
          <a:prstGeom prst="rect">
            <a:avLst/>
          </a:prstGeom>
        </p:spPr>
      </p:pic>
      <p:pic>
        <p:nvPicPr>
          <p:cNvPr id="4" name="Resim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3214" r="47902" b="31191"/>
          <a:stretch/>
        </p:blipFill>
        <p:spPr bwMode="auto">
          <a:xfrm>
            <a:off x="251520" y="404664"/>
            <a:ext cx="4802882" cy="278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14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38" y="-27384"/>
            <a:ext cx="9188520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53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1" y="49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kazımkarabekiriho\Desktop\2018-2019 evraklar\broşür\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674">
            <a:off x="6217170" y="1366853"/>
            <a:ext cx="3223203" cy="2751733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zımkarabekiriho\Desktop\2018-2019 evraklar\broşür\210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3115">
            <a:off x="-172494" y="1279479"/>
            <a:ext cx="3223196" cy="285624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8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572340658"/>
              </p:ext>
            </p:extLst>
          </p:nvPr>
        </p:nvGraphicFramePr>
        <p:xfrm>
          <a:off x="-156250" y="1579768"/>
          <a:ext cx="4952289" cy="330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4"/>
          <p:cNvSpPr txBox="1">
            <a:spLocks noChangeArrowheads="1"/>
          </p:cNvSpPr>
          <p:nvPr/>
        </p:nvSpPr>
        <p:spPr bwMode="auto">
          <a:xfrm>
            <a:off x="8312150" y="6475413"/>
            <a:ext cx="6572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tr-TR">
                <a:solidFill>
                  <a:schemeClr val="bg1"/>
                </a:solidFill>
              </a:rPr>
              <a:t>13</a:t>
            </a:r>
          </a:p>
        </p:txBody>
      </p:sp>
      <p:graphicFrame>
        <p:nvGraphicFramePr>
          <p:cNvPr id="8" name="Diyagram 7"/>
          <p:cNvGraphicFramePr/>
          <p:nvPr/>
        </p:nvGraphicFramePr>
        <p:xfrm>
          <a:off x="-156250" y="1579768"/>
          <a:ext cx="4952289" cy="330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yagram 8"/>
          <p:cNvGraphicFramePr/>
          <p:nvPr/>
        </p:nvGraphicFramePr>
        <p:xfrm>
          <a:off x="3808469" y="1579768"/>
          <a:ext cx="4952289" cy="330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0" name="Grup 8"/>
          <p:cNvGrpSpPr>
            <a:grpSpLocks/>
          </p:cNvGrpSpPr>
          <p:nvPr/>
        </p:nvGrpSpPr>
        <p:grpSpPr bwMode="auto">
          <a:xfrm>
            <a:off x="1246188" y="1004888"/>
            <a:ext cx="5986462" cy="4729162"/>
            <a:chOff x="2484984" y="1229987"/>
            <a:chExt cx="5985685" cy="4729004"/>
          </a:xfrm>
        </p:grpSpPr>
        <p:sp>
          <p:nvSpPr>
            <p:cNvPr id="11" name="Dikdörtgen 9"/>
            <p:cNvSpPr>
              <a:spLocks noChangeArrowheads="1"/>
            </p:cNvSpPr>
            <p:nvPr/>
          </p:nvSpPr>
          <p:spPr bwMode="auto">
            <a:xfrm>
              <a:off x="2484984" y="5251105"/>
              <a:ext cx="59856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09538" algn="ctr"/>
              <a:r>
                <a:rPr lang="tr-TR" sz="2000">
                  <a:latin typeface="Calibri" pitchFamily="34" charset="0"/>
                  <a:cs typeface="Calibri" pitchFamily="34" charset="0"/>
                </a:rPr>
                <a:t>Genel ortaokullar ile imam hatip ortaokullarında okutulan temel dersler ve saatleri aynıdır.</a:t>
              </a:r>
            </a:p>
          </p:txBody>
        </p:sp>
        <p:sp>
          <p:nvSpPr>
            <p:cNvPr id="12" name="Dikdörtgen 11"/>
            <p:cNvSpPr/>
            <p:nvPr/>
          </p:nvSpPr>
          <p:spPr>
            <a:xfrm>
              <a:off x="2815141" y="1229987"/>
              <a:ext cx="2312687" cy="46194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09728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4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  <a:cs typeface="Calibri" pitchFamily="34" charset="0"/>
                </a:rPr>
                <a:t>Ortaokullar</a:t>
              </a:r>
              <a:endParaRPr lang="tr-T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5160963" y="1023938"/>
            <a:ext cx="318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09538"/>
            <a:r>
              <a:rPr lang="tr-TR" sz="2000" b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İmam Hatip Ortaokulları</a:t>
            </a:r>
            <a:endParaRPr lang="tr-TR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9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4300" y="0"/>
            <a:ext cx="925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0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87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8915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3238"/>
          </a:xfrm>
        </p:spPr>
      </p:pic>
      <p:sp>
        <p:nvSpPr>
          <p:cNvPr id="38916" name="Metin kutusu 4"/>
          <p:cNvSpPr txBox="1">
            <a:spLocks noChangeArrowheads="1"/>
          </p:cNvSpPr>
          <p:nvPr/>
        </p:nvSpPr>
        <p:spPr bwMode="auto">
          <a:xfrm>
            <a:off x="8312150" y="6475413"/>
            <a:ext cx="6572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tr-TR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84814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130</Words>
  <Application>Microsoft Office PowerPoint</Application>
  <PresentationFormat>Ekran Gösterisi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Başarılarımız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kazımkarabekiriho</dc:creator>
  <cp:lastModifiedBy>kazımkarabekiriho</cp:lastModifiedBy>
  <cp:revision>3</cp:revision>
  <dcterms:created xsi:type="dcterms:W3CDTF">2020-05-05T09:29:31Z</dcterms:created>
  <dcterms:modified xsi:type="dcterms:W3CDTF">2020-05-05T10:01:53Z</dcterms:modified>
</cp:coreProperties>
</file>